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1.xml" ContentType="application/inkml+xml"/>
  <Override PartName="/ppt/ink/ink2.xml" ContentType="application/inkml+xml"/>
  <Override PartName="/ppt/ink/ink3.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28"/>
  </p:notesMasterIdLst>
  <p:sldIdLst>
    <p:sldId id="10140" r:id="rId3"/>
    <p:sldId id="10540" r:id="rId4"/>
    <p:sldId id="10517" r:id="rId5"/>
    <p:sldId id="10524" r:id="rId6"/>
    <p:sldId id="10525" r:id="rId7"/>
    <p:sldId id="10526" r:id="rId8"/>
    <p:sldId id="10527" r:id="rId9"/>
    <p:sldId id="11825892" r:id="rId10"/>
    <p:sldId id="11825885" r:id="rId11"/>
    <p:sldId id="11825887" r:id="rId12"/>
    <p:sldId id="11825886" r:id="rId13"/>
    <p:sldId id="11825888" r:id="rId14"/>
    <p:sldId id="11825891" r:id="rId15"/>
    <p:sldId id="11825890" r:id="rId16"/>
    <p:sldId id="10528" r:id="rId17"/>
    <p:sldId id="10529" r:id="rId18"/>
    <p:sldId id="10530" r:id="rId19"/>
    <p:sldId id="10531" r:id="rId20"/>
    <p:sldId id="10532" r:id="rId21"/>
    <p:sldId id="10533" r:id="rId22"/>
    <p:sldId id="10534" r:id="rId23"/>
    <p:sldId id="10535" r:id="rId24"/>
    <p:sldId id="11825893" r:id="rId25"/>
    <p:sldId id="10536" r:id="rId26"/>
    <p:sldId id="10523"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0" d="100"/>
          <a:sy n="60" d="100"/>
        </p:scale>
        <p:origin x="78" y="13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F1CDB17-0E1A-4A52-8945-B9E095437CE3}" type="doc">
      <dgm:prSet loTypeId="urn:microsoft.com/office/officeart/2008/layout/VerticalCurvedList" loCatId="list" qsTypeId="urn:microsoft.com/office/officeart/2005/8/quickstyle/3d4" qsCatId="3D" csTypeId="urn:microsoft.com/office/officeart/2005/8/colors/colorful5" csCatId="colorful" phldr="1"/>
      <dgm:spPr/>
    </dgm:pt>
    <dgm:pt modelId="{F4D110A6-376C-4AA6-90E8-BE5909434A0C}">
      <dgm:prSet phldrT="[Text]"/>
      <dgm:spPr/>
      <dgm:t>
        <a:bodyPr/>
        <a:lstStyle/>
        <a:p>
          <a:r>
            <a:rPr lang="en-US" dirty="0"/>
            <a:t>Inpatient</a:t>
          </a:r>
        </a:p>
      </dgm:t>
    </dgm:pt>
    <dgm:pt modelId="{7962017C-F952-42A6-9D11-B7A6984A7032}" type="parTrans" cxnId="{54737F07-7733-4DA2-8C08-E42ADD9B20A4}">
      <dgm:prSet/>
      <dgm:spPr/>
      <dgm:t>
        <a:bodyPr/>
        <a:lstStyle/>
        <a:p>
          <a:endParaRPr lang="en-US"/>
        </a:p>
      </dgm:t>
    </dgm:pt>
    <dgm:pt modelId="{CF1E1AAF-28B7-441C-83A0-A5EF201EE36F}" type="sibTrans" cxnId="{54737F07-7733-4DA2-8C08-E42ADD9B20A4}">
      <dgm:prSet/>
      <dgm:spPr/>
      <dgm:t>
        <a:bodyPr/>
        <a:lstStyle/>
        <a:p>
          <a:endParaRPr lang="en-US"/>
        </a:p>
      </dgm:t>
    </dgm:pt>
    <dgm:pt modelId="{83DEEE0B-C13E-4470-91D2-BF181B28D27D}">
      <dgm:prSet phldrT="[Text]"/>
      <dgm:spPr/>
      <dgm:t>
        <a:bodyPr/>
        <a:lstStyle/>
        <a:p>
          <a:r>
            <a:rPr lang="en-US" dirty="0"/>
            <a:t>Outpatient</a:t>
          </a:r>
        </a:p>
      </dgm:t>
    </dgm:pt>
    <dgm:pt modelId="{FE7BD9FF-DDEC-47F8-9001-D482A3453808}" type="parTrans" cxnId="{D0884EC3-8122-4D48-89A8-FD4CA2ABE478}">
      <dgm:prSet/>
      <dgm:spPr/>
      <dgm:t>
        <a:bodyPr/>
        <a:lstStyle/>
        <a:p>
          <a:endParaRPr lang="en-US"/>
        </a:p>
      </dgm:t>
    </dgm:pt>
    <dgm:pt modelId="{C6EBFEE6-5346-4712-B2DD-5AE96899F553}" type="sibTrans" cxnId="{D0884EC3-8122-4D48-89A8-FD4CA2ABE478}">
      <dgm:prSet/>
      <dgm:spPr/>
      <dgm:t>
        <a:bodyPr/>
        <a:lstStyle/>
        <a:p>
          <a:endParaRPr lang="en-US"/>
        </a:p>
      </dgm:t>
    </dgm:pt>
    <dgm:pt modelId="{2E315D01-3F30-4D5F-AE3F-82F93203C6BB}">
      <dgm:prSet phldrT="[Text]"/>
      <dgm:spPr/>
      <dgm:t>
        <a:bodyPr/>
        <a:lstStyle/>
        <a:p>
          <a:r>
            <a:rPr lang="en-US" dirty="0"/>
            <a:t>Beneficiary</a:t>
          </a:r>
        </a:p>
      </dgm:t>
    </dgm:pt>
    <dgm:pt modelId="{54683789-65CB-43DE-A766-A730D79BCE4A}" type="parTrans" cxnId="{BB614993-CCC2-4C01-8DC8-6ADC201378AC}">
      <dgm:prSet/>
      <dgm:spPr/>
      <dgm:t>
        <a:bodyPr/>
        <a:lstStyle/>
        <a:p>
          <a:endParaRPr lang="en-US"/>
        </a:p>
      </dgm:t>
    </dgm:pt>
    <dgm:pt modelId="{0B5628DD-A6EB-4CB5-94EA-955816EA6A99}" type="sibTrans" cxnId="{BB614993-CCC2-4C01-8DC8-6ADC201378AC}">
      <dgm:prSet/>
      <dgm:spPr/>
      <dgm:t>
        <a:bodyPr/>
        <a:lstStyle/>
        <a:p>
          <a:endParaRPr lang="en-US"/>
        </a:p>
      </dgm:t>
    </dgm:pt>
    <dgm:pt modelId="{F2E98EE2-CA89-4035-B4DF-4F5F51168AF2}" type="pres">
      <dgm:prSet presAssocID="{EF1CDB17-0E1A-4A52-8945-B9E095437CE3}" presName="Name0" presStyleCnt="0">
        <dgm:presLayoutVars>
          <dgm:chMax val="7"/>
          <dgm:chPref val="7"/>
          <dgm:dir/>
        </dgm:presLayoutVars>
      </dgm:prSet>
      <dgm:spPr/>
    </dgm:pt>
    <dgm:pt modelId="{228CE8FE-7F91-46B8-AA58-5CE3FF90A088}" type="pres">
      <dgm:prSet presAssocID="{EF1CDB17-0E1A-4A52-8945-B9E095437CE3}" presName="Name1" presStyleCnt="0"/>
      <dgm:spPr/>
    </dgm:pt>
    <dgm:pt modelId="{83ABF82C-3A18-4069-876A-7F117164D38D}" type="pres">
      <dgm:prSet presAssocID="{EF1CDB17-0E1A-4A52-8945-B9E095437CE3}" presName="cycle" presStyleCnt="0"/>
      <dgm:spPr/>
    </dgm:pt>
    <dgm:pt modelId="{FC7F80A8-CBD0-4E0C-8036-BD3A84DC0D6F}" type="pres">
      <dgm:prSet presAssocID="{EF1CDB17-0E1A-4A52-8945-B9E095437CE3}" presName="srcNode" presStyleLbl="node1" presStyleIdx="0" presStyleCnt="3"/>
      <dgm:spPr/>
    </dgm:pt>
    <dgm:pt modelId="{A3CBBAC6-BCF9-4BF1-BA80-0153A6729602}" type="pres">
      <dgm:prSet presAssocID="{EF1CDB17-0E1A-4A52-8945-B9E095437CE3}" presName="conn" presStyleLbl="parChTrans1D2" presStyleIdx="0" presStyleCnt="1"/>
      <dgm:spPr/>
    </dgm:pt>
    <dgm:pt modelId="{65EB80C7-5CD5-407B-8D38-9EF3468D0041}" type="pres">
      <dgm:prSet presAssocID="{EF1CDB17-0E1A-4A52-8945-B9E095437CE3}" presName="extraNode" presStyleLbl="node1" presStyleIdx="0" presStyleCnt="3"/>
      <dgm:spPr/>
    </dgm:pt>
    <dgm:pt modelId="{A5BF5E9E-B832-4C59-9709-5281985E4567}" type="pres">
      <dgm:prSet presAssocID="{EF1CDB17-0E1A-4A52-8945-B9E095437CE3}" presName="dstNode" presStyleLbl="node1" presStyleIdx="0" presStyleCnt="3"/>
      <dgm:spPr/>
    </dgm:pt>
    <dgm:pt modelId="{842453B4-7054-4670-801A-299A1A59303B}" type="pres">
      <dgm:prSet presAssocID="{F4D110A6-376C-4AA6-90E8-BE5909434A0C}" presName="text_1" presStyleLbl="node1" presStyleIdx="0" presStyleCnt="3">
        <dgm:presLayoutVars>
          <dgm:bulletEnabled val="1"/>
        </dgm:presLayoutVars>
      </dgm:prSet>
      <dgm:spPr/>
    </dgm:pt>
    <dgm:pt modelId="{B272BCFC-377F-4A7C-B68A-B6678BD75E6F}" type="pres">
      <dgm:prSet presAssocID="{F4D110A6-376C-4AA6-90E8-BE5909434A0C}" presName="accent_1" presStyleCnt="0"/>
      <dgm:spPr/>
    </dgm:pt>
    <dgm:pt modelId="{99130445-FC9C-491A-B46C-6E709EAA96ED}" type="pres">
      <dgm:prSet presAssocID="{F4D110A6-376C-4AA6-90E8-BE5909434A0C}" presName="accentRepeatNode" presStyleLbl="solidFgAcc1" presStyleIdx="0" presStyleCnt="3"/>
      <dgm:spPr/>
    </dgm:pt>
    <dgm:pt modelId="{16806B06-DE01-42D7-A05B-81916BA3131F}" type="pres">
      <dgm:prSet presAssocID="{83DEEE0B-C13E-4470-91D2-BF181B28D27D}" presName="text_2" presStyleLbl="node1" presStyleIdx="1" presStyleCnt="3">
        <dgm:presLayoutVars>
          <dgm:bulletEnabled val="1"/>
        </dgm:presLayoutVars>
      </dgm:prSet>
      <dgm:spPr/>
    </dgm:pt>
    <dgm:pt modelId="{D7019AF3-C88E-43A5-9609-46579C64C3BB}" type="pres">
      <dgm:prSet presAssocID="{83DEEE0B-C13E-4470-91D2-BF181B28D27D}" presName="accent_2" presStyleCnt="0"/>
      <dgm:spPr/>
    </dgm:pt>
    <dgm:pt modelId="{AC59C353-D26A-475C-8673-CAE063856156}" type="pres">
      <dgm:prSet presAssocID="{83DEEE0B-C13E-4470-91D2-BF181B28D27D}" presName="accentRepeatNode" presStyleLbl="solidFgAcc1" presStyleIdx="1" presStyleCnt="3"/>
      <dgm:spPr/>
    </dgm:pt>
    <dgm:pt modelId="{E05DE51B-F660-41AC-B31D-458AEFB753D0}" type="pres">
      <dgm:prSet presAssocID="{2E315D01-3F30-4D5F-AE3F-82F93203C6BB}" presName="text_3" presStyleLbl="node1" presStyleIdx="2" presStyleCnt="3">
        <dgm:presLayoutVars>
          <dgm:bulletEnabled val="1"/>
        </dgm:presLayoutVars>
      </dgm:prSet>
      <dgm:spPr/>
    </dgm:pt>
    <dgm:pt modelId="{FB8BDEF2-CEDF-471A-BDBA-2359462F6614}" type="pres">
      <dgm:prSet presAssocID="{2E315D01-3F30-4D5F-AE3F-82F93203C6BB}" presName="accent_3" presStyleCnt="0"/>
      <dgm:spPr/>
    </dgm:pt>
    <dgm:pt modelId="{C0A4A094-6D37-4EFB-A6D5-74112474761D}" type="pres">
      <dgm:prSet presAssocID="{2E315D01-3F30-4D5F-AE3F-82F93203C6BB}" presName="accentRepeatNode" presStyleLbl="solidFgAcc1" presStyleIdx="2" presStyleCnt="3"/>
      <dgm:spPr/>
    </dgm:pt>
  </dgm:ptLst>
  <dgm:cxnLst>
    <dgm:cxn modelId="{83772907-9DC7-46A4-9146-443E4C225970}" type="presOf" srcId="{83DEEE0B-C13E-4470-91D2-BF181B28D27D}" destId="{16806B06-DE01-42D7-A05B-81916BA3131F}" srcOrd="0" destOrd="0" presId="urn:microsoft.com/office/officeart/2008/layout/VerticalCurvedList"/>
    <dgm:cxn modelId="{54737F07-7733-4DA2-8C08-E42ADD9B20A4}" srcId="{EF1CDB17-0E1A-4A52-8945-B9E095437CE3}" destId="{F4D110A6-376C-4AA6-90E8-BE5909434A0C}" srcOrd="0" destOrd="0" parTransId="{7962017C-F952-42A6-9D11-B7A6984A7032}" sibTransId="{CF1E1AAF-28B7-441C-83A0-A5EF201EE36F}"/>
    <dgm:cxn modelId="{AB652031-6418-4415-83E7-3AD20784810B}" type="presOf" srcId="{CF1E1AAF-28B7-441C-83A0-A5EF201EE36F}" destId="{A3CBBAC6-BCF9-4BF1-BA80-0153A6729602}" srcOrd="0" destOrd="0" presId="urn:microsoft.com/office/officeart/2008/layout/VerticalCurvedList"/>
    <dgm:cxn modelId="{ADFF6133-7006-47DF-84C9-A25565A835C1}" type="presOf" srcId="{F4D110A6-376C-4AA6-90E8-BE5909434A0C}" destId="{842453B4-7054-4670-801A-299A1A59303B}" srcOrd="0" destOrd="0" presId="urn:microsoft.com/office/officeart/2008/layout/VerticalCurvedList"/>
    <dgm:cxn modelId="{BCD2F94B-E651-45BF-99B5-018591F742F7}" type="presOf" srcId="{EF1CDB17-0E1A-4A52-8945-B9E095437CE3}" destId="{F2E98EE2-CA89-4035-B4DF-4F5F51168AF2}" srcOrd="0" destOrd="0" presId="urn:microsoft.com/office/officeart/2008/layout/VerticalCurvedList"/>
    <dgm:cxn modelId="{BB614993-CCC2-4C01-8DC8-6ADC201378AC}" srcId="{EF1CDB17-0E1A-4A52-8945-B9E095437CE3}" destId="{2E315D01-3F30-4D5F-AE3F-82F93203C6BB}" srcOrd="2" destOrd="0" parTransId="{54683789-65CB-43DE-A766-A730D79BCE4A}" sibTransId="{0B5628DD-A6EB-4CB5-94EA-955816EA6A99}"/>
    <dgm:cxn modelId="{EF70F1B4-F4E6-4C69-9C54-252CCAB8C302}" type="presOf" srcId="{2E315D01-3F30-4D5F-AE3F-82F93203C6BB}" destId="{E05DE51B-F660-41AC-B31D-458AEFB753D0}" srcOrd="0" destOrd="0" presId="urn:microsoft.com/office/officeart/2008/layout/VerticalCurvedList"/>
    <dgm:cxn modelId="{D0884EC3-8122-4D48-89A8-FD4CA2ABE478}" srcId="{EF1CDB17-0E1A-4A52-8945-B9E095437CE3}" destId="{83DEEE0B-C13E-4470-91D2-BF181B28D27D}" srcOrd="1" destOrd="0" parTransId="{FE7BD9FF-DDEC-47F8-9001-D482A3453808}" sibTransId="{C6EBFEE6-5346-4712-B2DD-5AE96899F553}"/>
    <dgm:cxn modelId="{9E2ACF64-841B-464A-96A2-924CAFBE3C5A}" type="presParOf" srcId="{F2E98EE2-CA89-4035-B4DF-4F5F51168AF2}" destId="{228CE8FE-7F91-46B8-AA58-5CE3FF90A088}" srcOrd="0" destOrd="0" presId="urn:microsoft.com/office/officeart/2008/layout/VerticalCurvedList"/>
    <dgm:cxn modelId="{FF64F337-F66C-4FAC-B699-0C43C7FAA9E5}" type="presParOf" srcId="{228CE8FE-7F91-46B8-AA58-5CE3FF90A088}" destId="{83ABF82C-3A18-4069-876A-7F117164D38D}" srcOrd="0" destOrd="0" presId="urn:microsoft.com/office/officeart/2008/layout/VerticalCurvedList"/>
    <dgm:cxn modelId="{FCCF9ED8-6170-4B74-AA48-B2FC83D20B91}" type="presParOf" srcId="{83ABF82C-3A18-4069-876A-7F117164D38D}" destId="{FC7F80A8-CBD0-4E0C-8036-BD3A84DC0D6F}" srcOrd="0" destOrd="0" presId="urn:microsoft.com/office/officeart/2008/layout/VerticalCurvedList"/>
    <dgm:cxn modelId="{38002C28-64EA-408F-9F47-D69F8CD81F1E}" type="presParOf" srcId="{83ABF82C-3A18-4069-876A-7F117164D38D}" destId="{A3CBBAC6-BCF9-4BF1-BA80-0153A6729602}" srcOrd="1" destOrd="0" presId="urn:microsoft.com/office/officeart/2008/layout/VerticalCurvedList"/>
    <dgm:cxn modelId="{66070E29-CA22-4FB9-BDB0-50BAEECF6DEF}" type="presParOf" srcId="{83ABF82C-3A18-4069-876A-7F117164D38D}" destId="{65EB80C7-5CD5-407B-8D38-9EF3468D0041}" srcOrd="2" destOrd="0" presId="urn:microsoft.com/office/officeart/2008/layout/VerticalCurvedList"/>
    <dgm:cxn modelId="{65517F13-93CF-4958-BE73-FE148A002EE9}" type="presParOf" srcId="{83ABF82C-3A18-4069-876A-7F117164D38D}" destId="{A5BF5E9E-B832-4C59-9709-5281985E4567}" srcOrd="3" destOrd="0" presId="urn:microsoft.com/office/officeart/2008/layout/VerticalCurvedList"/>
    <dgm:cxn modelId="{B3D21B2A-EC69-4400-9ADE-FE3BB833DDEE}" type="presParOf" srcId="{228CE8FE-7F91-46B8-AA58-5CE3FF90A088}" destId="{842453B4-7054-4670-801A-299A1A59303B}" srcOrd="1" destOrd="0" presId="urn:microsoft.com/office/officeart/2008/layout/VerticalCurvedList"/>
    <dgm:cxn modelId="{A44AA330-139A-4A82-BF7C-32DC6B4BD4E3}" type="presParOf" srcId="{228CE8FE-7F91-46B8-AA58-5CE3FF90A088}" destId="{B272BCFC-377F-4A7C-B68A-B6678BD75E6F}" srcOrd="2" destOrd="0" presId="urn:microsoft.com/office/officeart/2008/layout/VerticalCurvedList"/>
    <dgm:cxn modelId="{D1A949CC-99C8-4405-879A-2B9E97037348}" type="presParOf" srcId="{B272BCFC-377F-4A7C-B68A-B6678BD75E6F}" destId="{99130445-FC9C-491A-B46C-6E709EAA96ED}" srcOrd="0" destOrd="0" presId="urn:microsoft.com/office/officeart/2008/layout/VerticalCurvedList"/>
    <dgm:cxn modelId="{E2D82109-F14B-45EF-8B3E-79E3BFFFF3D6}" type="presParOf" srcId="{228CE8FE-7F91-46B8-AA58-5CE3FF90A088}" destId="{16806B06-DE01-42D7-A05B-81916BA3131F}" srcOrd="3" destOrd="0" presId="urn:microsoft.com/office/officeart/2008/layout/VerticalCurvedList"/>
    <dgm:cxn modelId="{05E5D491-D552-4E58-ACB2-219429D9F115}" type="presParOf" srcId="{228CE8FE-7F91-46B8-AA58-5CE3FF90A088}" destId="{D7019AF3-C88E-43A5-9609-46579C64C3BB}" srcOrd="4" destOrd="0" presId="urn:microsoft.com/office/officeart/2008/layout/VerticalCurvedList"/>
    <dgm:cxn modelId="{EF28DF02-4EEE-428C-95B4-560E9FB5DC75}" type="presParOf" srcId="{D7019AF3-C88E-43A5-9609-46579C64C3BB}" destId="{AC59C353-D26A-475C-8673-CAE063856156}" srcOrd="0" destOrd="0" presId="urn:microsoft.com/office/officeart/2008/layout/VerticalCurvedList"/>
    <dgm:cxn modelId="{A85B6142-C587-4788-B8E5-A04BEE5C0594}" type="presParOf" srcId="{228CE8FE-7F91-46B8-AA58-5CE3FF90A088}" destId="{E05DE51B-F660-41AC-B31D-458AEFB753D0}" srcOrd="5" destOrd="0" presId="urn:microsoft.com/office/officeart/2008/layout/VerticalCurvedList"/>
    <dgm:cxn modelId="{A19A948B-7F8A-4076-BCA7-E846D8089C78}" type="presParOf" srcId="{228CE8FE-7F91-46B8-AA58-5CE3FF90A088}" destId="{FB8BDEF2-CEDF-471A-BDBA-2359462F6614}" srcOrd="6" destOrd="0" presId="urn:microsoft.com/office/officeart/2008/layout/VerticalCurvedList"/>
    <dgm:cxn modelId="{BDE031CA-86D5-448A-AF9C-F96A3F14ABE2}" type="presParOf" srcId="{FB8BDEF2-CEDF-471A-BDBA-2359462F6614}" destId="{C0A4A094-6D37-4EFB-A6D5-74112474761D}"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CBBAC6-BCF9-4BF1-BA80-0153A6729602}">
      <dsp:nvSpPr>
        <dsp:cNvPr id="0" name=""/>
        <dsp:cNvSpPr/>
      </dsp:nvSpPr>
      <dsp:spPr>
        <a:xfrm>
          <a:off x="-4152849" y="-637290"/>
          <a:ext cx="4948361" cy="4948361"/>
        </a:xfrm>
        <a:prstGeom prst="blockArc">
          <a:avLst>
            <a:gd name="adj1" fmla="val 18900000"/>
            <a:gd name="adj2" fmla="val 2700000"/>
            <a:gd name="adj3" fmla="val 437"/>
          </a:avLst>
        </a:prstGeom>
        <a:noFill/>
        <a:ln w="12700" cap="flat" cmpd="sng" algn="ctr">
          <a:solidFill>
            <a:schemeClr val="accent6">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842453B4-7054-4670-801A-299A1A59303B}">
      <dsp:nvSpPr>
        <dsp:cNvPr id="0" name=""/>
        <dsp:cNvSpPr/>
      </dsp:nvSpPr>
      <dsp:spPr>
        <a:xfrm>
          <a:off x="511595" y="367378"/>
          <a:ext cx="5288246" cy="734756"/>
        </a:xfrm>
        <a:prstGeom prst="rect">
          <a:avLst/>
        </a:prstGeom>
        <a:solidFill>
          <a:schemeClr val="accent5">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583213"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kern="1200" dirty="0"/>
            <a:t>Inpatient</a:t>
          </a:r>
        </a:p>
      </dsp:txBody>
      <dsp:txXfrm>
        <a:off x="511595" y="367378"/>
        <a:ext cx="5288246" cy="734756"/>
      </dsp:txXfrm>
    </dsp:sp>
    <dsp:sp modelId="{99130445-FC9C-491A-B46C-6E709EAA96ED}">
      <dsp:nvSpPr>
        <dsp:cNvPr id="0" name=""/>
        <dsp:cNvSpPr/>
      </dsp:nvSpPr>
      <dsp:spPr>
        <a:xfrm>
          <a:off x="52372" y="275533"/>
          <a:ext cx="918445" cy="918445"/>
        </a:xfrm>
        <a:prstGeom prst="ellipse">
          <a:avLst/>
        </a:prstGeom>
        <a:solidFill>
          <a:schemeClr val="lt1">
            <a:hueOff val="0"/>
            <a:satOff val="0"/>
            <a:lumOff val="0"/>
            <a:alphaOff val="0"/>
          </a:schemeClr>
        </a:solidFill>
        <a:ln w="6350" cap="flat" cmpd="sng" algn="ctr">
          <a:solidFill>
            <a:schemeClr val="accent5">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16806B06-DE01-42D7-A05B-81916BA3131F}">
      <dsp:nvSpPr>
        <dsp:cNvPr id="0" name=""/>
        <dsp:cNvSpPr/>
      </dsp:nvSpPr>
      <dsp:spPr>
        <a:xfrm>
          <a:off x="778679" y="1469512"/>
          <a:ext cx="5021162" cy="734756"/>
        </a:xfrm>
        <a:prstGeom prst="rect">
          <a:avLst/>
        </a:prstGeom>
        <a:solidFill>
          <a:schemeClr val="accent5">
            <a:hueOff val="-108083"/>
            <a:satOff val="-18102"/>
            <a:lumOff val="-9804"/>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583213"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kern="1200" dirty="0"/>
            <a:t>Outpatient</a:t>
          </a:r>
        </a:p>
      </dsp:txBody>
      <dsp:txXfrm>
        <a:off x="778679" y="1469512"/>
        <a:ext cx="5021162" cy="734756"/>
      </dsp:txXfrm>
    </dsp:sp>
    <dsp:sp modelId="{AC59C353-D26A-475C-8673-CAE063856156}">
      <dsp:nvSpPr>
        <dsp:cNvPr id="0" name=""/>
        <dsp:cNvSpPr/>
      </dsp:nvSpPr>
      <dsp:spPr>
        <a:xfrm>
          <a:off x="319456" y="1377667"/>
          <a:ext cx="918445" cy="918445"/>
        </a:xfrm>
        <a:prstGeom prst="ellipse">
          <a:avLst/>
        </a:prstGeom>
        <a:solidFill>
          <a:schemeClr val="lt1">
            <a:hueOff val="0"/>
            <a:satOff val="0"/>
            <a:lumOff val="0"/>
            <a:alphaOff val="0"/>
          </a:schemeClr>
        </a:solidFill>
        <a:ln w="6350" cap="flat" cmpd="sng" algn="ctr">
          <a:solidFill>
            <a:schemeClr val="accent5">
              <a:hueOff val="-108083"/>
              <a:satOff val="-18102"/>
              <a:lumOff val="-9804"/>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E05DE51B-F660-41AC-B31D-458AEFB753D0}">
      <dsp:nvSpPr>
        <dsp:cNvPr id="0" name=""/>
        <dsp:cNvSpPr/>
      </dsp:nvSpPr>
      <dsp:spPr>
        <a:xfrm>
          <a:off x="511595" y="2571646"/>
          <a:ext cx="5288246" cy="734756"/>
        </a:xfrm>
        <a:prstGeom prst="rect">
          <a:avLst/>
        </a:prstGeom>
        <a:solidFill>
          <a:schemeClr val="accent5">
            <a:hueOff val="-216167"/>
            <a:satOff val="-36204"/>
            <a:lumOff val="-19608"/>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583213"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kern="1200" dirty="0"/>
            <a:t>Beneficiary</a:t>
          </a:r>
        </a:p>
      </dsp:txBody>
      <dsp:txXfrm>
        <a:off x="511595" y="2571646"/>
        <a:ext cx="5288246" cy="734756"/>
      </dsp:txXfrm>
    </dsp:sp>
    <dsp:sp modelId="{C0A4A094-6D37-4EFB-A6D5-74112474761D}">
      <dsp:nvSpPr>
        <dsp:cNvPr id="0" name=""/>
        <dsp:cNvSpPr/>
      </dsp:nvSpPr>
      <dsp:spPr>
        <a:xfrm>
          <a:off x="52372" y="2479802"/>
          <a:ext cx="918445" cy="918445"/>
        </a:xfrm>
        <a:prstGeom prst="ellipse">
          <a:avLst/>
        </a:prstGeom>
        <a:solidFill>
          <a:schemeClr val="lt1">
            <a:hueOff val="0"/>
            <a:satOff val="0"/>
            <a:lumOff val="0"/>
            <a:alphaOff val="0"/>
          </a:schemeClr>
        </a:solidFill>
        <a:ln w="6350" cap="flat" cmpd="sng" algn="ctr">
          <a:solidFill>
            <a:schemeClr val="accent5">
              <a:hueOff val="-216167"/>
              <a:satOff val="-36204"/>
              <a:lumOff val="-19608"/>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 max="2" units="cm"/>
          <inkml:channel name="Y" type="integer" min="-2" max="2"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20T03:34:25"/>
    </inkml:context>
    <inkml:brush xml:id="br0">
      <inkml:brushProperty name="width" value="0.5" units="cm"/>
      <inkml:brushProperty name="height" value="0.2" units="cm"/>
      <inkml:brushProperty name="color" value="#B4C3DA"/>
    </inkml:brush>
  </inkml:definitions>
  <inkml:trace contextRef="#ctx0" brushRef="#br0">309 0 24575,'0'0'0,"-4"0"0,-2 10 0,-3 4 0,0 11 0,-4 3 0,-3 1 0,3 1 0,1-2 0,4 0 0,-2-2 0,-2-5 0,1 3 0,1 1 0,3 0 0,-1 0 0,0-1 0,-2 1 0,1 0 0,1-1 0,-2 1 0,-4-6 0,2 0 0,3 0 0,-3-3 0,2 0 0,-2 1 0,-3-2 0,2 1 0,2 1 0,4 2 0,7-2 0,7-5 0,7 2 0,4-4 0,5-3 0,1-2 0,-3 3 0,-1-2 0,6-1 0,-5 4 0,1-2 0,0-1 0,0-1 0,1 3 0,0-2 0,1 0 0,0 3 0,4 4 0,2-1 0,4-3 0,-1 3 0,-1-2 0,-1 2 0,-3-1 0,-2-3 0,5-2 0,-7 2 0,0-1 0,-1-2 0,0-1 0,0 4 0,0-2 0,0 0 0,1-2 0,0-1 0,0-2 0,0 0 0,0-1 0,0 0 0,1 0 0,-6 0 0</inkml:trace>
</inkml:ink>
</file>

<file path=ppt/ink/ink2.xml><?xml version="1.0" encoding="utf-8"?>
<inkml:ink xmlns:inkml="http://www.w3.org/2003/InkML">
  <inkml:definitions>
    <inkml:context xml:id="ctx0">
      <inkml:inkSource xml:id="inkSrc0">
        <inkml:traceFormat>
          <inkml:channel name="X" type="integer" min="-2" max="2" units="cm"/>
          <inkml:channel name="Y" type="integer" min="-2" max="2"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20T03:37:02"/>
    </inkml:context>
    <inkml:brush xml:id="br0">
      <inkml:brushProperty name="width" value="0.5" units="cm"/>
      <inkml:brushProperty name="height" value="0.2" units="cm"/>
      <inkml:brushProperty name="color" value="#B4C3DA"/>
    </inkml:brush>
  </inkml:definitions>
  <inkml:trace contextRef="#ctx0" brushRef="#br0">4214 0 24575,'0'0'0,"4"0"0,11 5 0,0 5 0,14 14 0,2 15 0,6 7 0,0 20 0,3 8 0,2 4 0,-2 2 0,11 4 0,-8-11 0,-4-1 0,10 1 0,-4-9 0,-9-9 0,-4-2 0,1 8 0,-4-6 0,5 3 0,2 3 0,0 3 0,2-1 0,-1-7 0,-3-4 0,1-9 0,-6-5 0,-3 4 0,-6 0 0,2-7 0,-4-3 0,1-4 0,0 2 0,-3-1 0,5-5 0,-3 3 0,1-1 0,-4 0 0,-3 5 0,0-1 0,7 10 0,3-6 0,-2-2 0,-5 2 0,6-2 0,1-2 0,-3 8 0,0 4 0,-4 8 0,5-7 0,2 6 0,-3-6 0,-4-3 0,5-1 0,-4-3 0,2 6 0,-4-3 0,6 7 0,-3 2 0,2 7 0,1-4 0,-8-16 0</inkml:trace>
  <inkml:trace contextRef="#ctx0" brushRef="#br0">6252 5673 24575,'-14'39'0,"-1"16"0,-2-6 0,-6-6 0,-1-1 0,2 5 0,5-4 0,1-4 0,4 1 0,-6 6 0,5-19 0</inkml:trace>
  <inkml:trace contextRef="#ctx0" brushRef="#br0">5671 6738 24575,'-40'41'0,"2"-6"0,-3 6 0,4-7 0,-2 1 0,4 8 0,1-8 0,9-2 0,-3-3 0,3-8 0,4 3 0,-4-6 0,5 1 0,-5 4 0,23-22 0</inkml:trace>
  <inkml:trace contextRef="#ctx0" brushRef="#br0">4725 7443 24575,'-17'6'0,"-17"4"0,1-2 0,7 7 0,1-2 0,-2-2 0,0-2 0,4 2 0,2-3 0,-5-2 0,0-1 0,4 7 0,-4 0 0,0-2 0,-1-2 0,-4-2 0,0-3 0,6 4 0,1-2 0,22-4 0</inkml:trace>
  <inkml:trace contextRef="#ctx0" brushRef="#br0">3484 7691 24575,'-7'1'0,"-23"1"0,-4-2 0,2 1 0,2-2 0,-4 1 0,2-1 0,-4 1 0,2 0 0,2 0 0,-3-5 0,3 0 0,5-5 0,3 1 0,-3 1 0,0-2 0,1 1 0,-6 1 0,2-7 0,-5 2 0,5-3 0,3 2 0,7-7 0,1 4 0,-5 2 0,5 0 0,-1 4 0,15 7 0</inkml:trace>
  <inkml:trace contextRef="#ctx0" brushRef="#br0">2215 6932 24575,'-1'-3'0,"-15"-23"0,3-1 0,-3 5 0,3-4 0,-7 0 0,3 0 0,3-4 0,3-1 0,5 1 0,2-3 0,2 0 0,2-2-1147,0 0 328,1 3-164,0-3 0,0 2 0,-1 2 0,0-3 0,5 2 0,5 1 2294,10-3-1689,4-8 1656,-14 27-965</inkml:trace>
  <inkml:trace contextRef="#ctx0" brushRef="#br0">2557 5849 24575,'12'-13'0,"11"-12"0,1 4 0,-4-5 0,5 1 0,0-1 0,5-5 0,1 0 0,-6-4 0,0 2 0,2 0 0,-4-2 0,-1 2 0,-5 2 0,1 6 0,4-2 0,2 1 0,1 0 0,3-1 0</inkml:trace>
  <inkml:trace contextRef="#ctx0" brushRef="#br0">3320 4973 24575,'27'-34'0,"4"-7"0,-5 2 0,3 9 0,-2-2 0,-5 4 0,-1 1 0,-5-4 0,5 6 0,-5 1 0,-2-4 0,-14 27 0</inkml:trace>
  <inkml:trace contextRef="#ctx0" brushRef="#br0">3784 4174 24575,'9'-29'0,"7"-5"0,-2-9 0,-2 2 0,2 2 0,1-1 0,-2 4 0,-2 2 0,6-1 0,-3 2 0,-2 3 0,-3-4 0,-3 3 0,-3-5 0,-2 3 0,0 1 0,-2-3 0,1 2 0,-1 7 0</inkml:trace>
  <inkml:trace contextRef="#ctx0" brushRef="#br0">3948 3085 24575,'0'-5'0,"0"-39"0,0-1 0,0 4 0,0 4 0,0 0 0,0 3 0,0 3 0,0-2 0,0 1 0,-5-3 0,0 2 0,1 1 0,0-3 0,-4 7 0,1 2 0,1 2 0,1-4 0,-2 5 0,0 1 0,-8-1 0,3 1 0</inkml:trace>
  <inkml:trace contextRef="#ctx0" brushRef="#br0">3501 2003 24575,'-8'-4'0,"-12"-9"0,0 3 0,-6 2 0,5-7 0,-1 2 0,0 2 0,-5 2 0,4-1 0,0 1 0,-5-2 0,0 1 0,0 2 0,-4 3 0,0 1 0,1-7 0,3 2 0</inkml:trace>
  <inkml:trace contextRef="#ctx0" brushRef="#br0">2612 1789 22648,'-2'0'58,"-30"0"925,-3 1-113,3-1-1001,1 0 278,-3 0-147,2 0 0,1 0 0,-3 0 0,2 0 0,-4 0 0,8 0 0</inkml:trace>
  <inkml:trace contextRef="#ctx0" brushRef="#br0">1735 1810 24575,'-27'10'0,"0"-2"0,5 3 0,1-2 0,-5-2 0,0 2 0,-11-1 0,1 8 0,-5-1 0,27-10 0</inkml:trace>
  <inkml:trace contextRef="#ctx0" brushRef="#br0">1052 2109 24575,'-22'8'0,"-3"5"0,-2-4 0,1-1 0,0 11 0,-5-2 0,1 0 0,4-4 0</inkml:trace>
  <inkml:trace contextRef="#ctx0" brushRef="#br0">332 2549 24575,'-4'4'0,"-15"9"0,-2 2 0,-5-3 0,-1 7 0,-6-2 0,5 1 0,1-3 0,2-3 0,5 5 0,-3-2 0,-1-3 0,5 1 0,-1-2 0,5-3 0</inkml:trace>
</inkml:ink>
</file>

<file path=ppt/ink/ink3.xml><?xml version="1.0" encoding="utf-8"?>
<inkml:ink xmlns:inkml="http://www.w3.org/2003/InkML">
  <inkml:definitions>
    <inkml:context xml:id="ctx0">
      <inkml:inkSource xml:id="inkSrc0">
        <inkml:traceFormat>
          <inkml:channel name="X" type="integer" min="-2" max="2" units="cm"/>
          <inkml:channel name="Y" type="integer" min="-2" max="2"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20T03:35:46"/>
    </inkml:context>
    <inkml:brush xml:id="br0">
      <inkml:brushProperty name="width" value="0.5" units="cm"/>
      <inkml:brushProperty name="height" value="0.2" units="cm"/>
      <inkml:brushProperty name="color" value="#B4C3DA"/>
    </inkml:brush>
  </inkml:definitions>
  <inkml:trace contextRef="#ctx0" brushRef="#br0">2953 533 24575,'0'0'0,"0"-8"0,0-9 0,-9 2 0,-6-3 0,-10-6 0,-3-3 0,-2 4 0,-4 5 0,0-4 0,2 0 0,-3 3 0,-8 0 0,1 4 0,-7-5 0,4-2 0,-6 4 0,-11-7 0,-4-5 0,4 4 0,-1 0 0,-2 6 0,-2 6 0,-6-5 0,7 4 0,-1 3 0,11 3 0,3 4 0,-1 2 0,7 2 0,5 1 0,-4 1 0,1-5 0,2 0 0,-4-1 0,3 2 0,-5 0 0,-1 2 0,4 0 0,5 0 0,-4 1 0,-1 0 0,4 0 0,4 1 0,-1-1 0,4 0 0,3 0 0,-2 0 0,2 0 0,2 0 0,-3 0 0,1 9 0,-3 1 0,1 0 0,2-2 0,7 3 0,-3-2 0,2-2 0,5 3 0,0-2 0,-4-2 0,0 8 0,3 4 0,1-2 0,-5-2 0,5 1 0,-2-4 0,6 8 0,-5 1 0,-1 8 0,-1 1 0,-5 1 0,3 4 0,1-1 0,6-1 0,1-7 0,-5 3 0,3-2 0,4 5 0,0-5 0,4-1 0,-1-1 0,2 4 0,-6 0 0,1 0 0,3 5 0,3-2 0,4 0 0,-2-7 0,1 4 0,2-2 0,2 5 0,0-1 0,2 0 0,1 4 0,0 8 0,0-1 0,0-2 0,1 2 0,8-4 0,1-4 0,5 8 0,-1 1 0,-4-1 0,3-3 0,-3 5 0,7 2 0,3-2 0,8 5 0,-4-4 0,1 6 0,0 0 0,-6-3 0,5-1 0,0-6 0,6-4 0,0 5 0,-4 2 0,-3-3 0,15 7 0,-1-3 0,0 5 0,3 1 0,-3-3 0,7-1 0,-8-6 0,7 6 0,1-9 0,-2 5 0,-4 2 0,0-3 0,-3-3 0,3 0 0,-4-3 0,-2-3 0,2 2 0,-1-7-1147,-7-2 328,-3-6-164,-6-1 0,5-5 0,-5 5 0,1-2 113,-4 1 1002,2 7 867,5 2-180,3 1 164,6 5 0,1-6 0,-4 0 0,-2-1-113,3-6-1001,-5 4 278,0 1-147,-1 0 0,-5 6 0,5 0 0,1-5 0,-3 4 0,0-2 0,5 0 0,1-5 0,-4 3 0,4-4 0,-4-1 0,0 1 0,-1 5 0,5-4 0,-3 1 0,-5-1 0,-5 6 0,-5 0 0,-4 5 0,-3 0 0,-1-2 0,0 4 0,-1-1 0,0-3 0,0 3 0,-4-6 0,-1-2 0,2-2 0,0 4 0,-4-5 0,1 0 0,-4-6 0,1 5 0,2 1 0,2 1 0,-7-4 0,1 5 0,-4 0 0,3 0 0,2 6 0,-6-5 0,3-1 0,1 4 0,4-10 0,4-11 0,1-15 0,-2-9 0,1-7 0,-4-8 0,0-2 0,-7 0 0,-5-3 0,3 1 0,3-2 0,-1 7 0,4 2 0,3 2 0,-6 7 0,1-3 0,-2-1 0,3-1 0,-2 4 0,-7 5 0,2-5 0,-1 4 0,5-1 0,-6 3 0,3-1 0,0 3 0,4-7 0,-2 3 0,5-2 0,-7 3 0,8 4 0,11 13 0,0-2 0,0-1 0,0 1 0,0 0 0,0 0 0,0 0 0,0 0 0,0 0 0,0 0 0,0 0 0,0 0 0,0 0 0,0 0 0,0 0 0,0 0 0,-1-1 0,1 1 0,0 0 0,0 0 0,0 0 0,0 0 0,0 0 0,0 0 0,0 0 0,0 0 0,0 0 0,-1 0 0,1 0 0,0 0 0,0 0 0,0 0 0,0 0 0,0 0 0,0 0 0,0 0 0,0 0 0,0 0 0,-1 0 0,1 0 0,0 0 0,0 1 0,0-1 0,0 0 0,0 0 0,0 0 0,0 0 0,0 0 0,0 0 0,0 0 0,0 0 0,0 0 0,0 0 0,0 0 0,-1 0 0,1 0 0,0 1 0,0-1 0,0 0 0,0 0 0,0 0 0,0 0 0,0 0 0,0 0 0,1 11 0,6 6 0,11 10 0,6 3 0,-3 2 0,7 3 0,0-1 0,-5-2 0,0-6 0,-7 2 0,6-6 0,-4-1 0,-5 4 0,2-4 0,-4 1 0,-4 0 0,3-5 0,-2 5 0,-1 1 0,-3 2 0,8-5 0,-1 6 0,0-1 0,2-5 0,-3 6 0,-1-1 0,2-3 0,7-6 0,3-6 0,8-3 0,2-4 0,0-2 0,4-11 0,-1-1 0,-7-5 0,-2 2 0,-6-7 0,3 2 0,0 4 0,-4 0 0,1-2 0,5 3 0,-3-6 0,0 3 0,-4-2 0,5 3 0,1 5 0,-3-2 0,0 4 0,5-8 0,1-3 0,1-7 0,4-2 0,1-1 0,-2-4 0,5 6 0,-7 1 0,-2 7 0,3 6 0,-5 0 0,-6 5 0</inkml:trace>
</inkml:ink>
</file>

<file path=ppt/media/hdphoto1.wdp>
</file>

<file path=ppt/media/hdphoto2.wdp>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GIF>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6333BD-6592-4FCC-939A-457CA8E01F6C}" type="datetimeFigureOut">
              <a:rPr lang="en-IN" smtClean="0"/>
              <a:t>30-05-2023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829A08-0EE5-49F3-8243-4496D9586733}" type="slidenum">
              <a:rPr lang="en-IN" smtClean="0"/>
              <a:t>‹#›</a:t>
            </a:fld>
            <a:endParaRPr lang="en-IN"/>
          </a:p>
        </p:txBody>
      </p:sp>
    </p:spTree>
    <p:extLst>
      <p:ext uri="{BB962C8B-B14F-4D97-AF65-F5344CB8AC3E}">
        <p14:creationId xmlns:p14="http://schemas.microsoft.com/office/powerpoint/2010/main" val="4845917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81200" y="528638"/>
            <a:ext cx="2895600" cy="1628775"/>
          </a:xfrm>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fld id="{B3F977B6-3EAF-9E4C-9ACA-37B34D462247}" type="slidenum">
              <a:rPr kumimoji="0" lang="en-US" sz="800" b="0" i="0" u="none" strike="noStrike" kern="1200" cap="none" spc="0" normalizeH="0" baseline="0" noProof="0" smtClean="0">
                <a:ln>
                  <a:noFill/>
                </a:ln>
                <a:solidFill>
                  <a:prstClr val="black"/>
                </a:solidFill>
                <a:effectLst/>
                <a:uLnTx/>
                <a:uFillTx/>
                <a:latin typeface="Arial" panose="020B0604020202020204" pitchFamily="34" charset="0"/>
                <a:ea typeface="+mn-ea"/>
                <a:cs typeface="Arial" panose="020B0604020202020204" pitchFamily="34" charset="0"/>
              </a:rPr>
              <a:pPr marL="0" marR="0" lvl="0" indent="0" algn="l" defTabSz="914377" rtl="0" eaLnBrk="1" fontAlgn="auto" latinLnBrk="0" hangingPunct="1">
                <a:lnSpc>
                  <a:spcPct val="100000"/>
                </a:lnSpc>
                <a:spcBef>
                  <a:spcPts val="0"/>
                </a:spcBef>
                <a:spcAft>
                  <a:spcPts val="0"/>
                </a:spcAft>
                <a:buClrTx/>
                <a:buSzTx/>
                <a:buFontTx/>
                <a:buNone/>
                <a:tabLst/>
                <a:defRPr/>
              </a:pPr>
              <a:t>3</a:t>
            </a:fld>
            <a:endParaRPr kumimoji="0" lang="en-US" sz="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4234960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jpeg"/><Relationship Id="rId1" Type="http://schemas.openxmlformats.org/officeDocument/2006/relationships/slideMaster" Target="../slideMasters/slideMaster2.xml"/><Relationship Id="rId4" Type="http://schemas.openxmlformats.org/officeDocument/2006/relationships/image" Target="../media/image13.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4.png"/><Relationship Id="rId1" Type="http://schemas.openxmlformats.org/officeDocument/2006/relationships/slideMaster" Target="../slideMasters/slideMaster2.xml"/><Relationship Id="rId4" Type="http://schemas.openxmlformats.org/officeDocument/2006/relationships/image" Target="../media/image13.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1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F70E7C-24B6-4166-A8ED-A9367592862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DFEA805-1005-43E0-B8BF-3C168D7EFB9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739ACD9-E393-4217-AF86-9D56786A66C9}"/>
              </a:ext>
            </a:extLst>
          </p:cNvPr>
          <p:cNvSpPr>
            <a:spLocks noGrp="1"/>
          </p:cNvSpPr>
          <p:nvPr>
            <p:ph type="dt" sz="half" idx="10"/>
          </p:nvPr>
        </p:nvSpPr>
        <p:spPr/>
        <p:txBody>
          <a:bodyPr/>
          <a:lstStyle/>
          <a:p>
            <a:fld id="{0A5AE104-A90E-4DC0-A36A-1B2C66601B89}" type="datetimeFigureOut">
              <a:rPr lang="en-IN" smtClean="0"/>
              <a:t>30-05-2023</a:t>
            </a:fld>
            <a:endParaRPr lang="en-IN"/>
          </a:p>
        </p:txBody>
      </p:sp>
      <p:sp>
        <p:nvSpPr>
          <p:cNvPr id="5" name="Footer Placeholder 4">
            <a:extLst>
              <a:ext uri="{FF2B5EF4-FFF2-40B4-BE49-F238E27FC236}">
                <a16:creationId xmlns:a16="http://schemas.microsoft.com/office/drawing/2014/main" id="{9F41D059-5515-4EE0-9E5B-773ED579A22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F3C8D0A-4CA0-4756-BF82-47F13E7F863A}"/>
              </a:ext>
            </a:extLst>
          </p:cNvPr>
          <p:cNvSpPr>
            <a:spLocks noGrp="1"/>
          </p:cNvSpPr>
          <p:nvPr>
            <p:ph type="sldNum" sz="quarter" idx="12"/>
          </p:nvPr>
        </p:nvSpPr>
        <p:spPr/>
        <p:txBody>
          <a:bodyPr/>
          <a:lstStyle/>
          <a:p>
            <a:fld id="{BFA843FA-3B7E-4B08-80FD-A3472E0CA8E4}" type="slidenum">
              <a:rPr lang="en-IN" smtClean="0"/>
              <a:t>‹#›</a:t>
            </a:fld>
            <a:endParaRPr lang="en-IN"/>
          </a:p>
        </p:txBody>
      </p:sp>
    </p:spTree>
    <p:extLst>
      <p:ext uri="{BB962C8B-B14F-4D97-AF65-F5344CB8AC3E}">
        <p14:creationId xmlns:p14="http://schemas.microsoft.com/office/powerpoint/2010/main" val="29603390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5DB37-8B3E-405F-8F32-6CBE9ABF3C6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D557D37-66CF-42AE-9D8A-470B4C2017D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C26B71A-70EE-46A8-A4B9-5281E254C08A}"/>
              </a:ext>
            </a:extLst>
          </p:cNvPr>
          <p:cNvSpPr>
            <a:spLocks noGrp="1"/>
          </p:cNvSpPr>
          <p:nvPr>
            <p:ph type="dt" sz="half" idx="10"/>
          </p:nvPr>
        </p:nvSpPr>
        <p:spPr/>
        <p:txBody>
          <a:bodyPr/>
          <a:lstStyle/>
          <a:p>
            <a:fld id="{0A5AE104-A90E-4DC0-A36A-1B2C66601B89}" type="datetimeFigureOut">
              <a:rPr lang="en-IN" smtClean="0"/>
              <a:t>30-05-2023</a:t>
            </a:fld>
            <a:endParaRPr lang="en-IN"/>
          </a:p>
        </p:txBody>
      </p:sp>
      <p:sp>
        <p:nvSpPr>
          <p:cNvPr id="5" name="Footer Placeholder 4">
            <a:extLst>
              <a:ext uri="{FF2B5EF4-FFF2-40B4-BE49-F238E27FC236}">
                <a16:creationId xmlns:a16="http://schemas.microsoft.com/office/drawing/2014/main" id="{2801A478-3170-444E-8C6F-DBBBA1A7F4C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F46D3E3-868E-49C6-9C24-914397D2A8A1}"/>
              </a:ext>
            </a:extLst>
          </p:cNvPr>
          <p:cNvSpPr>
            <a:spLocks noGrp="1"/>
          </p:cNvSpPr>
          <p:nvPr>
            <p:ph type="sldNum" sz="quarter" idx="12"/>
          </p:nvPr>
        </p:nvSpPr>
        <p:spPr/>
        <p:txBody>
          <a:bodyPr/>
          <a:lstStyle/>
          <a:p>
            <a:fld id="{BFA843FA-3B7E-4B08-80FD-A3472E0CA8E4}" type="slidenum">
              <a:rPr lang="en-IN" smtClean="0"/>
              <a:t>‹#›</a:t>
            </a:fld>
            <a:endParaRPr lang="en-IN"/>
          </a:p>
        </p:txBody>
      </p:sp>
    </p:spTree>
    <p:extLst>
      <p:ext uri="{BB962C8B-B14F-4D97-AF65-F5344CB8AC3E}">
        <p14:creationId xmlns:p14="http://schemas.microsoft.com/office/powerpoint/2010/main" val="37025758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CBD786-DAB6-48A6-AA25-8AE3BCF6348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BCC865F-FD59-4BA2-A1E3-4070E63E11B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F64B809-9478-4E2F-9324-83D35142959D}"/>
              </a:ext>
            </a:extLst>
          </p:cNvPr>
          <p:cNvSpPr>
            <a:spLocks noGrp="1"/>
          </p:cNvSpPr>
          <p:nvPr>
            <p:ph type="dt" sz="half" idx="10"/>
          </p:nvPr>
        </p:nvSpPr>
        <p:spPr/>
        <p:txBody>
          <a:bodyPr/>
          <a:lstStyle/>
          <a:p>
            <a:fld id="{0A5AE104-A90E-4DC0-A36A-1B2C66601B89}" type="datetimeFigureOut">
              <a:rPr lang="en-IN" smtClean="0"/>
              <a:t>30-05-2023</a:t>
            </a:fld>
            <a:endParaRPr lang="en-IN"/>
          </a:p>
        </p:txBody>
      </p:sp>
      <p:sp>
        <p:nvSpPr>
          <p:cNvPr id="5" name="Footer Placeholder 4">
            <a:extLst>
              <a:ext uri="{FF2B5EF4-FFF2-40B4-BE49-F238E27FC236}">
                <a16:creationId xmlns:a16="http://schemas.microsoft.com/office/drawing/2014/main" id="{7CF9B61A-781E-407E-AFCB-9C8401E2C41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489EB85-4AD0-4AD7-BDE5-E97EDE46E30B}"/>
              </a:ext>
            </a:extLst>
          </p:cNvPr>
          <p:cNvSpPr>
            <a:spLocks noGrp="1"/>
          </p:cNvSpPr>
          <p:nvPr>
            <p:ph type="sldNum" sz="quarter" idx="12"/>
          </p:nvPr>
        </p:nvSpPr>
        <p:spPr/>
        <p:txBody>
          <a:bodyPr/>
          <a:lstStyle/>
          <a:p>
            <a:fld id="{BFA843FA-3B7E-4B08-80FD-A3472E0CA8E4}" type="slidenum">
              <a:rPr lang="en-IN" smtClean="0"/>
              <a:t>‹#›</a:t>
            </a:fld>
            <a:endParaRPr lang="en-IN"/>
          </a:p>
        </p:txBody>
      </p:sp>
    </p:spTree>
    <p:extLst>
      <p:ext uri="{BB962C8B-B14F-4D97-AF65-F5344CB8AC3E}">
        <p14:creationId xmlns:p14="http://schemas.microsoft.com/office/powerpoint/2010/main" val="40047280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Cover - NYC">
    <p:spTree>
      <p:nvGrpSpPr>
        <p:cNvPr id="1" name=""/>
        <p:cNvGrpSpPr/>
        <p:nvPr/>
      </p:nvGrpSpPr>
      <p:grpSpPr>
        <a:xfrm>
          <a:off x="0" y="0"/>
          <a:ext cx="0" cy="0"/>
          <a:chOff x="0" y="0"/>
          <a:chExt cx="0" cy="0"/>
        </a:xfrm>
      </p:grpSpPr>
      <p:pic>
        <p:nvPicPr>
          <p:cNvPr id="11" name="Picture">
            <a:extLst>
              <a:ext uri="{FF2B5EF4-FFF2-40B4-BE49-F238E27FC236}">
                <a16:creationId xmlns:a16="http://schemas.microsoft.com/office/drawing/2014/main" id="{63BCDFC7-A66F-DC43-BCFA-66460272C8E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0922769" y="577850"/>
            <a:ext cx="696955" cy="158751"/>
          </a:xfrm>
          <a:prstGeom prst="rect">
            <a:avLst/>
          </a:prstGeom>
        </p:spPr>
      </p:pic>
      <p:pic>
        <p:nvPicPr>
          <p:cNvPr id="4" name="Picture 3" descr="A picture containing water, outdoor, building, boat&#10;&#10;Description automatically generated">
            <a:extLst>
              <a:ext uri="{FF2B5EF4-FFF2-40B4-BE49-F238E27FC236}">
                <a16:creationId xmlns:a16="http://schemas.microsoft.com/office/drawing/2014/main" id="{B12D4C1D-659B-E447-9179-DF72D965B838}"/>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412389091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 w/ foote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1B6D848-0772-9C40-B14B-BFCF9760E6AB}"/>
              </a:ext>
            </a:extLst>
          </p:cNvPr>
          <p:cNvSpPr/>
          <p:nvPr userDrawn="1"/>
        </p:nvSpPr>
        <p:spPr>
          <a:xfrm>
            <a:off x="0" y="6356351"/>
            <a:ext cx="3786909" cy="1892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l">
              <a:buFont typeface="Arial" panose="020B0604020202020204" pitchFamily="34" charset="0"/>
              <a:buNone/>
            </a:pPr>
            <a:endParaRPr lang="en-US" sz="1400"/>
          </a:p>
        </p:txBody>
      </p:sp>
      <p:sp>
        <p:nvSpPr>
          <p:cNvPr id="7" name="Rectangle 6">
            <a:extLst>
              <a:ext uri="{FF2B5EF4-FFF2-40B4-BE49-F238E27FC236}">
                <a16:creationId xmlns:a16="http://schemas.microsoft.com/office/drawing/2014/main" id="{18B64C69-E3A8-EB47-9F6D-976D9B1D8759}"/>
              </a:ext>
            </a:extLst>
          </p:cNvPr>
          <p:cNvSpPr/>
          <p:nvPr userDrawn="1"/>
        </p:nvSpPr>
        <p:spPr>
          <a:xfrm>
            <a:off x="0" y="0"/>
            <a:ext cx="12192000" cy="6858000"/>
          </a:xfrm>
          <a:prstGeom prst="rect">
            <a:avLst/>
          </a:prstGeom>
          <a:gradFill>
            <a:gsLst>
              <a:gs pos="0">
                <a:schemeClr val="bg1">
                  <a:alpha val="0"/>
                </a:schemeClr>
              </a:gs>
              <a:gs pos="100000">
                <a:schemeClr val="bg1">
                  <a:lumMod val="85000"/>
                  <a:alpha val="6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l">
              <a:buFont typeface="Arial" panose="020B0604020202020204" pitchFamily="34" charset="0"/>
              <a:buNone/>
            </a:pPr>
            <a:endParaRPr lang="en-US" sz="1400"/>
          </a:p>
        </p:txBody>
      </p:sp>
      <p:sp>
        <p:nvSpPr>
          <p:cNvPr id="2" name="Title">
            <a:extLst>
              <a:ext uri="{FF2B5EF4-FFF2-40B4-BE49-F238E27FC236}">
                <a16:creationId xmlns:a16="http://schemas.microsoft.com/office/drawing/2014/main" id="{D544F7AA-A3C7-A94C-BAF4-BD209B1ACCDA}"/>
              </a:ext>
            </a:extLst>
          </p:cNvPr>
          <p:cNvSpPr>
            <a:spLocks noGrp="1"/>
          </p:cNvSpPr>
          <p:nvPr>
            <p:ph type="title"/>
          </p:nvPr>
        </p:nvSpPr>
        <p:spPr>
          <a:xfrm>
            <a:off x="563188" y="457200"/>
            <a:ext cx="9597953" cy="940079"/>
          </a:xfrm>
          <a:prstGeom prst="rect">
            <a:avLst/>
          </a:prstGeom>
        </p:spPr>
        <p:txBody>
          <a:bodyPr/>
          <a:lstStyle>
            <a:lvl1pPr>
              <a:defRPr sz="2400"/>
            </a:lvl1pPr>
          </a:lstStyle>
          <a:p>
            <a:r>
              <a:rPr lang="en-US"/>
              <a:t>Click to edit Master title style</a:t>
            </a:r>
          </a:p>
        </p:txBody>
      </p:sp>
      <p:sp>
        <p:nvSpPr>
          <p:cNvPr id="5" name="Freeform 4">
            <a:extLst>
              <a:ext uri="{FF2B5EF4-FFF2-40B4-BE49-F238E27FC236}">
                <a16:creationId xmlns:a16="http://schemas.microsoft.com/office/drawing/2014/main" id="{A4C29394-B5AD-724E-9CCA-DEF993C7BEFA}"/>
              </a:ext>
            </a:extLst>
          </p:cNvPr>
          <p:cNvSpPr>
            <a:spLocks noChangeAspect="1"/>
          </p:cNvSpPr>
          <p:nvPr userDrawn="1"/>
        </p:nvSpPr>
        <p:spPr>
          <a:xfrm>
            <a:off x="10922769" y="579650"/>
            <a:ext cx="694944" cy="156951"/>
          </a:xfrm>
          <a:custGeom>
            <a:avLst/>
            <a:gdLst>
              <a:gd name="connsiteX0" fmla="*/ 1718976 w 1862042"/>
              <a:gd name="connsiteY0" fmla="*/ 278769 h 420537"/>
              <a:gd name="connsiteX1" fmla="*/ 1661350 w 1862042"/>
              <a:gd name="connsiteY1" fmla="*/ 318393 h 420537"/>
              <a:gd name="connsiteX2" fmla="*/ 1710404 w 1862042"/>
              <a:gd name="connsiteY2" fmla="*/ 355494 h 420537"/>
              <a:gd name="connsiteX3" fmla="*/ 1786604 w 1862042"/>
              <a:gd name="connsiteY3" fmla="*/ 328206 h 420537"/>
              <a:gd name="connsiteX4" fmla="*/ 1786604 w 1862042"/>
              <a:gd name="connsiteY4" fmla="*/ 291759 h 420537"/>
              <a:gd name="connsiteX5" fmla="*/ 1718976 w 1862042"/>
              <a:gd name="connsiteY5" fmla="*/ 278769 h 420537"/>
              <a:gd name="connsiteX6" fmla="*/ 364998 w 1862042"/>
              <a:gd name="connsiteY6" fmla="*/ 102144 h 420537"/>
              <a:gd name="connsiteX7" fmla="*/ 440531 w 1862042"/>
              <a:gd name="connsiteY7" fmla="*/ 203821 h 420537"/>
              <a:gd name="connsiteX8" fmla="*/ 440531 w 1862042"/>
              <a:gd name="connsiteY8" fmla="*/ 413342 h 420537"/>
              <a:gd name="connsiteX9" fmla="*/ 364998 w 1862042"/>
              <a:gd name="connsiteY9" fmla="*/ 413342 h 420537"/>
              <a:gd name="connsiteX10" fmla="*/ 975169 w 1862042"/>
              <a:gd name="connsiteY10" fmla="*/ 94854 h 420537"/>
              <a:gd name="connsiteX11" fmla="*/ 1050702 w 1862042"/>
              <a:gd name="connsiteY11" fmla="*/ 94854 h 420537"/>
              <a:gd name="connsiteX12" fmla="*/ 1050702 w 1862042"/>
              <a:gd name="connsiteY12" fmla="*/ 285311 h 420537"/>
              <a:gd name="connsiteX13" fmla="*/ 1111662 w 1862042"/>
              <a:gd name="connsiteY13" fmla="*/ 354186 h 420537"/>
              <a:gd name="connsiteX14" fmla="*/ 1172622 w 1862042"/>
              <a:gd name="connsiteY14" fmla="*/ 285311 h 420537"/>
              <a:gd name="connsiteX15" fmla="*/ 1172622 w 1862042"/>
              <a:gd name="connsiteY15" fmla="*/ 94854 h 420537"/>
              <a:gd name="connsiteX16" fmla="*/ 1248155 w 1862042"/>
              <a:gd name="connsiteY16" fmla="*/ 94854 h 420537"/>
              <a:gd name="connsiteX17" fmla="*/ 1248155 w 1862042"/>
              <a:gd name="connsiteY17" fmla="*/ 280078 h 420537"/>
              <a:gd name="connsiteX18" fmla="*/ 1126902 w 1862042"/>
              <a:gd name="connsiteY18" fmla="*/ 420444 h 420537"/>
              <a:gd name="connsiteX19" fmla="*/ 1096422 w 1862042"/>
              <a:gd name="connsiteY19" fmla="*/ 420444 h 420537"/>
              <a:gd name="connsiteX20" fmla="*/ 975169 w 1862042"/>
              <a:gd name="connsiteY20" fmla="*/ 280078 h 420537"/>
              <a:gd name="connsiteX21" fmla="*/ 0 w 1862042"/>
              <a:gd name="connsiteY21" fmla="*/ 94854 h 420537"/>
              <a:gd name="connsiteX22" fmla="*/ 81439 w 1862042"/>
              <a:gd name="connsiteY22" fmla="*/ 94854 h 420537"/>
              <a:gd name="connsiteX23" fmla="*/ 156305 w 1862042"/>
              <a:gd name="connsiteY23" fmla="*/ 317739 h 420537"/>
              <a:gd name="connsiteX24" fmla="*/ 231172 w 1862042"/>
              <a:gd name="connsiteY24" fmla="*/ 94854 h 420537"/>
              <a:gd name="connsiteX25" fmla="*/ 312706 w 1862042"/>
              <a:gd name="connsiteY25" fmla="*/ 94854 h 420537"/>
              <a:gd name="connsiteX26" fmla="*/ 197358 w 1862042"/>
              <a:gd name="connsiteY26" fmla="*/ 413341 h 420537"/>
              <a:gd name="connsiteX27" fmla="*/ 115253 w 1862042"/>
              <a:gd name="connsiteY27" fmla="*/ 413341 h 420537"/>
              <a:gd name="connsiteX28" fmla="*/ 625601 w 1862042"/>
              <a:gd name="connsiteY28" fmla="*/ 94668 h 420537"/>
              <a:gd name="connsiteX29" fmla="*/ 668654 w 1862042"/>
              <a:gd name="connsiteY29" fmla="*/ 94668 h 420537"/>
              <a:gd name="connsiteX30" fmla="*/ 668654 w 1862042"/>
              <a:gd name="connsiteY30" fmla="*/ 161113 h 420537"/>
              <a:gd name="connsiteX31" fmla="*/ 641603 w 1862042"/>
              <a:gd name="connsiteY31" fmla="*/ 161113 h 420537"/>
              <a:gd name="connsiteX32" fmla="*/ 583406 w 1862042"/>
              <a:gd name="connsiteY32" fmla="*/ 218213 h 420537"/>
              <a:gd name="connsiteX33" fmla="*/ 583406 w 1862042"/>
              <a:gd name="connsiteY33" fmla="*/ 413342 h 420537"/>
              <a:gd name="connsiteX34" fmla="*/ 509301 w 1862042"/>
              <a:gd name="connsiteY34" fmla="*/ 413342 h 420537"/>
              <a:gd name="connsiteX35" fmla="*/ 509301 w 1862042"/>
              <a:gd name="connsiteY35" fmla="*/ 208867 h 420537"/>
              <a:gd name="connsiteX36" fmla="*/ 625601 w 1862042"/>
              <a:gd name="connsiteY36" fmla="*/ 94668 h 420537"/>
              <a:gd name="connsiteX37" fmla="*/ 1723548 w 1862042"/>
              <a:gd name="connsiteY37" fmla="*/ 87004 h 420537"/>
              <a:gd name="connsiteX38" fmla="*/ 1862042 w 1862042"/>
              <a:gd name="connsiteY38" fmla="*/ 207278 h 420537"/>
              <a:gd name="connsiteX39" fmla="*/ 1862042 w 1862042"/>
              <a:gd name="connsiteY39" fmla="*/ 413341 h 420537"/>
              <a:gd name="connsiteX40" fmla="*/ 1787842 w 1862042"/>
              <a:gd name="connsiteY40" fmla="*/ 413341 h 420537"/>
              <a:gd name="connsiteX41" fmla="*/ 1787842 w 1862042"/>
              <a:gd name="connsiteY41" fmla="*/ 388670 h 420537"/>
              <a:gd name="connsiteX42" fmla="*/ 1695069 w 1862042"/>
              <a:gd name="connsiteY42" fmla="*/ 420537 h 420537"/>
              <a:gd name="connsiteX43" fmla="*/ 1585817 w 1862042"/>
              <a:gd name="connsiteY43" fmla="*/ 323627 h 420537"/>
              <a:gd name="connsiteX44" fmla="*/ 1720977 w 1862042"/>
              <a:gd name="connsiteY44" fmla="*/ 216997 h 420537"/>
              <a:gd name="connsiteX45" fmla="*/ 1786604 w 1862042"/>
              <a:gd name="connsiteY45" fmla="*/ 228024 h 420537"/>
              <a:gd name="connsiteX46" fmla="*/ 1786604 w 1862042"/>
              <a:gd name="connsiteY46" fmla="*/ 206530 h 420537"/>
              <a:gd name="connsiteX47" fmla="*/ 1722977 w 1862042"/>
              <a:gd name="connsiteY47" fmla="*/ 153916 h 420537"/>
              <a:gd name="connsiteX48" fmla="*/ 1646110 w 1862042"/>
              <a:gd name="connsiteY48" fmla="*/ 200082 h 420537"/>
              <a:gd name="connsiteX49" fmla="*/ 1595056 w 1862042"/>
              <a:gd name="connsiteY49" fmla="*/ 153262 h 420537"/>
              <a:gd name="connsiteX50" fmla="*/ 1723548 w 1862042"/>
              <a:gd name="connsiteY50" fmla="*/ 87004 h 420537"/>
              <a:gd name="connsiteX51" fmla="*/ 1420749 w 1862042"/>
              <a:gd name="connsiteY51" fmla="*/ 87004 h 420537"/>
              <a:gd name="connsiteX52" fmla="*/ 1542003 w 1862042"/>
              <a:gd name="connsiteY52" fmla="*/ 140272 h 420537"/>
              <a:gd name="connsiteX53" fmla="*/ 1494949 w 1862042"/>
              <a:gd name="connsiteY53" fmla="*/ 190924 h 420537"/>
              <a:gd name="connsiteX54" fmla="*/ 1418749 w 1862042"/>
              <a:gd name="connsiteY54" fmla="*/ 150645 h 420537"/>
              <a:gd name="connsiteX55" fmla="*/ 1374362 w 1862042"/>
              <a:gd name="connsiteY55" fmla="*/ 180550 h 420537"/>
              <a:gd name="connsiteX56" fmla="*/ 1406176 w 1862042"/>
              <a:gd name="connsiteY56" fmla="*/ 210455 h 420537"/>
              <a:gd name="connsiteX57" fmla="*/ 1457230 w 1862042"/>
              <a:gd name="connsiteY57" fmla="*/ 222137 h 420537"/>
              <a:gd name="connsiteX58" fmla="*/ 1553909 w 1862042"/>
              <a:gd name="connsiteY58" fmla="*/ 321571 h 420537"/>
              <a:gd name="connsiteX59" fmla="*/ 1424750 w 1862042"/>
              <a:gd name="connsiteY59" fmla="*/ 420350 h 420537"/>
              <a:gd name="connsiteX60" fmla="*/ 1289590 w 1862042"/>
              <a:gd name="connsiteY60" fmla="*/ 358578 h 420537"/>
              <a:gd name="connsiteX61" fmla="*/ 1337310 w 1862042"/>
              <a:gd name="connsiteY61" fmla="*/ 310450 h 420537"/>
              <a:gd name="connsiteX62" fmla="*/ 1430750 w 1862042"/>
              <a:gd name="connsiteY62" fmla="*/ 356615 h 420537"/>
              <a:gd name="connsiteX63" fmla="*/ 1481138 w 1862042"/>
              <a:gd name="connsiteY63" fmla="*/ 324094 h 420537"/>
              <a:gd name="connsiteX64" fmla="*/ 1443990 w 1862042"/>
              <a:gd name="connsiteY64" fmla="*/ 292881 h 420537"/>
              <a:gd name="connsiteX65" fmla="*/ 1400842 w 1862042"/>
              <a:gd name="connsiteY65" fmla="*/ 282694 h 420537"/>
              <a:gd name="connsiteX66" fmla="*/ 1302163 w 1862042"/>
              <a:gd name="connsiteY66" fmla="*/ 181952 h 420537"/>
              <a:gd name="connsiteX67" fmla="*/ 1420749 w 1862042"/>
              <a:gd name="connsiteY67" fmla="*/ 87004 h 420537"/>
              <a:gd name="connsiteX68" fmla="*/ 766381 w 1862042"/>
              <a:gd name="connsiteY68" fmla="*/ 0 h 420537"/>
              <a:gd name="connsiteX69" fmla="*/ 841248 w 1862042"/>
              <a:gd name="connsiteY69" fmla="*/ 0 h 420537"/>
              <a:gd name="connsiteX70" fmla="*/ 841248 w 1862042"/>
              <a:gd name="connsiteY70" fmla="*/ 94855 h 420537"/>
              <a:gd name="connsiteX71" fmla="*/ 918781 w 1862042"/>
              <a:gd name="connsiteY71" fmla="*/ 94855 h 420537"/>
              <a:gd name="connsiteX72" fmla="*/ 918781 w 1862042"/>
              <a:gd name="connsiteY72" fmla="*/ 161113 h 420537"/>
              <a:gd name="connsiteX73" fmla="*/ 841248 w 1862042"/>
              <a:gd name="connsiteY73" fmla="*/ 161113 h 420537"/>
              <a:gd name="connsiteX74" fmla="*/ 841248 w 1862042"/>
              <a:gd name="connsiteY74" fmla="*/ 289797 h 420537"/>
              <a:gd name="connsiteX75" fmla="*/ 894207 w 1862042"/>
              <a:gd name="connsiteY75" fmla="*/ 347645 h 420537"/>
              <a:gd name="connsiteX76" fmla="*/ 918686 w 1862042"/>
              <a:gd name="connsiteY76" fmla="*/ 346336 h 420537"/>
              <a:gd name="connsiteX77" fmla="*/ 918686 w 1862042"/>
              <a:gd name="connsiteY77" fmla="*/ 412688 h 420537"/>
              <a:gd name="connsiteX78" fmla="*/ 878300 w 1862042"/>
              <a:gd name="connsiteY78" fmla="*/ 413996 h 420537"/>
              <a:gd name="connsiteX79" fmla="*/ 766381 w 1862042"/>
              <a:gd name="connsiteY79" fmla="*/ 300825 h 420537"/>
              <a:gd name="connsiteX80" fmla="*/ 766381 w 1862042"/>
              <a:gd name="connsiteY80" fmla="*/ 161113 h 420537"/>
              <a:gd name="connsiteX81" fmla="*/ 718661 w 1862042"/>
              <a:gd name="connsiteY81" fmla="*/ 161113 h 420537"/>
              <a:gd name="connsiteX82" fmla="*/ 718661 w 1862042"/>
              <a:gd name="connsiteY82" fmla="*/ 94855 h 420537"/>
              <a:gd name="connsiteX83" fmla="*/ 766381 w 1862042"/>
              <a:gd name="connsiteY83" fmla="*/ 94855 h 420537"/>
              <a:gd name="connsiteX84" fmla="*/ 364998 w 1862042"/>
              <a:gd name="connsiteY84" fmla="*/ 0 h 420537"/>
              <a:gd name="connsiteX85" fmla="*/ 439007 w 1862042"/>
              <a:gd name="connsiteY85" fmla="*/ 0 h 420537"/>
              <a:gd name="connsiteX86" fmla="*/ 364998 w 1862042"/>
              <a:gd name="connsiteY86" fmla="*/ 87472 h 42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862042" h="420537">
                <a:moveTo>
                  <a:pt x="1718976" y="278769"/>
                </a:moveTo>
                <a:cubicBezTo>
                  <a:pt x="1684496" y="278769"/>
                  <a:pt x="1661350" y="292413"/>
                  <a:pt x="1661350" y="318393"/>
                </a:cubicBezTo>
                <a:cubicBezTo>
                  <a:pt x="1661350" y="338579"/>
                  <a:pt x="1677257" y="355494"/>
                  <a:pt x="1710404" y="355494"/>
                </a:cubicBezTo>
                <a:cubicBezTo>
                  <a:pt x="1739551" y="355494"/>
                  <a:pt x="1770030" y="343812"/>
                  <a:pt x="1786604" y="328206"/>
                </a:cubicBezTo>
                <a:lnTo>
                  <a:pt x="1786604" y="291759"/>
                </a:lnTo>
                <a:cubicBezTo>
                  <a:pt x="1767363" y="284657"/>
                  <a:pt x="1746218" y="278769"/>
                  <a:pt x="1718976" y="278769"/>
                </a:cubicBezTo>
                <a:close/>
                <a:moveTo>
                  <a:pt x="364998" y="102144"/>
                </a:moveTo>
                <a:cubicBezTo>
                  <a:pt x="407670" y="117751"/>
                  <a:pt x="438436" y="157094"/>
                  <a:pt x="440531" y="203821"/>
                </a:cubicBezTo>
                <a:lnTo>
                  <a:pt x="440531" y="413342"/>
                </a:lnTo>
                <a:lnTo>
                  <a:pt x="364998" y="413342"/>
                </a:lnTo>
                <a:close/>
                <a:moveTo>
                  <a:pt x="975169" y="94854"/>
                </a:moveTo>
                <a:lnTo>
                  <a:pt x="1050702" y="94854"/>
                </a:lnTo>
                <a:lnTo>
                  <a:pt x="1050702" y="285311"/>
                </a:lnTo>
                <a:cubicBezTo>
                  <a:pt x="1050702" y="326897"/>
                  <a:pt x="1072610" y="354186"/>
                  <a:pt x="1111662" y="354186"/>
                </a:cubicBezTo>
                <a:cubicBezTo>
                  <a:pt x="1150715" y="354186"/>
                  <a:pt x="1172622" y="326897"/>
                  <a:pt x="1172622" y="285311"/>
                </a:cubicBezTo>
                <a:lnTo>
                  <a:pt x="1172622" y="94854"/>
                </a:lnTo>
                <a:lnTo>
                  <a:pt x="1248155" y="94854"/>
                </a:lnTo>
                <a:lnTo>
                  <a:pt x="1248155" y="280078"/>
                </a:lnTo>
                <a:cubicBezTo>
                  <a:pt x="1248060" y="370446"/>
                  <a:pt x="1199102" y="420444"/>
                  <a:pt x="1126902" y="420444"/>
                </a:cubicBezTo>
                <a:lnTo>
                  <a:pt x="1096422" y="420444"/>
                </a:lnTo>
                <a:cubicBezTo>
                  <a:pt x="1024223" y="420444"/>
                  <a:pt x="975169" y="370446"/>
                  <a:pt x="975169" y="280078"/>
                </a:cubicBezTo>
                <a:close/>
                <a:moveTo>
                  <a:pt x="0" y="94854"/>
                </a:moveTo>
                <a:lnTo>
                  <a:pt x="81439" y="94854"/>
                </a:lnTo>
                <a:lnTo>
                  <a:pt x="156305" y="317739"/>
                </a:lnTo>
                <a:lnTo>
                  <a:pt x="231172" y="94854"/>
                </a:lnTo>
                <a:lnTo>
                  <a:pt x="312706" y="94854"/>
                </a:lnTo>
                <a:lnTo>
                  <a:pt x="197358" y="413341"/>
                </a:lnTo>
                <a:lnTo>
                  <a:pt x="115253" y="413341"/>
                </a:lnTo>
                <a:close/>
                <a:moveTo>
                  <a:pt x="625601" y="94668"/>
                </a:moveTo>
                <a:lnTo>
                  <a:pt x="668654" y="94668"/>
                </a:lnTo>
                <a:lnTo>
                  <a:pt x="668654" y="161113"/>
                </a:lnTo>
                <a:lnTo>
                  <a:pt x="641603" y="161113"/>
                </a:lnTo>
                <a:cubicBezTo>
                  <a:pt x="609504" y="161113"/>
                  <a:pt x="583406" y="186719"/>
                  <a:pt x="583406" y="218213"/>
                </a:cubicBezTo>
                <a:lnTo>
                  <a:pt x="583406" y="413342"/>
                </a:lnTo>
                <a:lnTo>
                  <a:pt x="509301" y="413342"/>
                </a:lnTo>
                <a:lnTo>
                  <a:pt x="509301" y="208867"/>
                </a:lnTo>
                <a:cubicBezTo>
                  <a:pt x="509301" y="145787"/>
                  <a:pt x="561403" y="94761"/>
                  <a:pt x="625601" y="94668"/>
                </a:cubicBezTo>
                <a:close/>
                <a:moveTo>
                  <a:pt x="1723548" y="87004"/>
                </a:moveTo>
                <a:cubicBezTo>
                  <a:pt x="1804416" y="87004"/>
                  <a:pt x="1862042" y="125974"/>
                  <a:pt x="1862042" y="207278"/>
                </a:cubicBezTo>
                <a:lnTo>
                  <a:pt x="1862042" y="413341"/>
                </a:lnTo>
                <a:lnTo>
                  <a:pt x="1787842" y="413341"/>
                </a:lnTo>
                <a:lnTo>
                  <a:pt x="1787842" y="388670"/>
                </a:lnTo>
                <a:cubicBezTo>
                  <a:pt x="1767268" y="406239"/>
                  <a:pt x="1736788" y="420537"/>
                  <a:pt x="1695069" y="420537"/>
                </a:cubicBezTo>
                <a:cubicBezTo>
                  <a:pt x="1636204" y="420444"/>
                  <a:pt x="1585817" y="384745"/>
                  <a:pt x="1585817" y="323627"/>
                </a:cubicBezTo>
                <a:cubicBezTo>
                  <a:pt x="1585817" y="250827"/>
                  <a:pt x="1646110" y="216997"/>
                  <a:pt x="1720977" y="216997"/>
                </a:cubicBezTo>
                <a:cubicBezTo>
                  <a:pt x="1745456" y="216997"/>
                  <a:pt x="1772697" y="223539"/>
                  <a:pt x="1786604" y="228024"/>
                </a:cubicBezTo>
                <a:lnTo>
                  <a:pt x="1786604" y="206530"/>
                </a:lnTo>
                <a:cubicBezTo>
                  <a:pt x="1786604" y="174009"/>
                  <a:pt x="1758124" y="153916"/>
                  <a:pt x="1722977" y="153916"/>
                </a:cubicBezTo>
                <a:cubicBezTo>
                  <a:pt x="1697831" y="153916"/>
                  <a:pt x="1666684" y="163635"/>
                  <a:pt x="1646110" y="200082"/>
                </a:cubicBezTo>
                <a:lnTo>
                  <a:pt x="1595056" y="153262"/>
                </a:lnTo>
                <a:cubicBezTo>
                  <a:pt x="1620869" y="108405"/>
                  <a:pt x="1673923" y="87004"/>
                  <a:pt x="1723548" y="87004"/>
                </a:cubicBezTo>
                <a:close/>
                <a:moveTo>
                  <a:pt x="1420749" y="87004"/>
                </a:moveTo>
                <a:cubicBezTo>
                  <a:pt x="1475042" y="87004"/>
                  <a:pt x="1512189" y="109713"/>
                  <a:pt x="1542003" y="140272"/>
                </a:cubicBezTo>
                <a:lnTo>
                  <a:pt x="1494949" y="190924"/>
                </a:lnTo>
                <a:cubicBezTo>
                  <a:pt x="1480376" y="171392"/>
                  <a:pt x="1455135" y="150645"/>
                  <a:pt x="1418749" y="150645"/>
                </a:cubicBezTo>
                <a:cubicBezTo>
                  <a:pt x="1390936" y="150645"/>
                  <a:pt x="1374362" y="164289"/>
                  <a:pt x="1374362" y="180550"/>
                </a:cubicBezTo>
                <a:cubicBezTo>
                  <a:pt x="1374362" y="196157"/>
                  <a:pt x="1388269" y="206530"/>
                  <a:pt x="1406176" y="210455"/>
                </a:cubicBezTo>
                <a:lnTo>
                  <a:pt x="1457230" y="222137"/>
                </a:lnTo>
                <a:cubicBezTo>
                  <a:pt x="1512856" y="235127"/>
                  <a:pt x="1553909" y="265686"/>
                  <a:pt x="1553909" y="321571"/>
                </a:cubicBezTo>
                <a:cubicBezTo>
                  <a:pt x="1553909" y="376801"/>
                  <a:pt x="1510189" y="420350"/>
                  <a:pt x="1424750" y="420350"/>
                </a:cubicBezTo>
                <a:cubicBezTo>
                  <a:pt x="1356551" y="420350"/>
                  <a:pt x="1314831" y="389791"/>
                  <a:pt x="1289590" y="358578"/>
                </a:cubicBezTo>
                <a:lnTo>
                  <a:pt x="1337310" y="310450"/>
                </a:lnTo>
                <a:cubicBezTo>
                  <a:pt x="1361123" y="341009"/>
                  <a:pt x="1392269" y="356615"/>
                  <a:pt x="1430750" y="356615"/>
                </a:cubicBezTo>
                <a:cubicBezTo>
                  <a:pt x="1469803" y="356615"/>
                  <a:pt x="1481138" y="339700"/>
                  <a:pt x="1481138" y="324094"/>
                </a:cubicBezTo>
                <a:cubicBezTo>
                  <a:pt x="1481138" y="310450"/>
                  <a:pt x="1472470" y="300076"/>
                  <a:pt x="1443990" y="292881"/>
                </a:cubicBezTo>
                <a:lnTo>
                  <a:pt x="1400842" y="282694"/>
                </a:lnTo>
                <a:cubicBezTo>
                  <a:pt x="1339882" y="267742"/>
                  <a:pt x="1302163" y="237183"/>
                  <a:pt x="1302163" y="181952"/>
                </a:cubicBezTo>
                <a:cubicBezTo>
                  <a:pt x="1302163" y="122796"/>
                  <a:pt x="1352550" y="87004"/>
                  <a:pt x="1420749" y="87004"/>
                </a:cubicBezTo>
                <a:close/>
                <a:moveTo>
                  <a:pt x="766381" y="0"/>
                </a:moveTo>
                <a:lnTo>
                  <a:pt x="841248" y="0"/>
                </a:lnTo>
                <a:lnTo>
                  <a:pt x="841248" y="94855"/>
                </a:lnTo>
                <a:lnTo>
                  <a:pt x="918781" y="94855"/>
                </a:lnTo>
                <a:lnTo>
                  <a:pt x="918781" y="161113"/>
                </a:lnTo>
                <a:lnTo>
                  <a:pt x="841248" y="161113"/>
                </a:lnTo>
                <a:lnTo>
                  <a:pt x="841248" y="289797"/>
                </a:lnTo>
                <a:cubicBezTo>
                  <a:pt x="841248" y="335963"/>
                  <a:pt x="851821" y="347645"/>
                  <a:pt x="894207" y="347645"/>
                </a:cubicBezTo>
                <a:cubicBezTo>
                  <a:pt x="901446" y="347645"/>
                  <a:pt x="918686" y="346336"/>
                  <a:pt x="918686" y="346336"/>
                </a:cubicBezTo>
                <a:lnTo>
                  <a:pt x="918686" y="412688"/>
                </a:lnTo>
                <a:cubicBezTo>
                  <a:pt x="918686" y="412688"/>
                  <a:pt x="904113" y="413996"/>
                  <a:pt x="878300" y="413996"/>
                </a:cubicBezTo>
                <a:cubicBezTo>
                  <a:pt x="793528" y="413996"/>
                  <a:pt x="766381" y="381474"/>
                  <a:pt x="766381" y="300825"/>
                </a:cubicBezTo>
                <a:lnTo>
                  <a:pt x="766381" y="161113"/>
                </a:lnTo>
                <a:lnTo>
                  <a:pt x="718661" y="161113"/>
                </a:lnTo>
                <a:lnTo>
                  <a:pt x="718661" y="94855"/>
                </a:lnTo>
                <a:lnTo>
                  <a:pt x="766381" y="94855"/>
                </a:lnTo>
                <a:close/>
                <a:moveTo>
                  <a:pt x="364998" y="0"/>
                </a:moveTo>
                <a:lnTo>
                  <a:pt x="439007" y="0"/>
                </a:lnTo>
                <a:cubicBezTo>
                  <a:pt x="431959" y="40465"/>
                  <a:pt x="403288" y="73547"/>
                  <a:pt x="364998" y="87472"/>
                </a:cubicBezTo>
                <a:close/>
              </a:path>
            </a:pathLst>
          </a:custGeom>
          <a:solidFill>
            <a:srgbClr val="868381"/>
          </a:solidFill>
          <a:ln w="9525" cap="flat">
            <a:noFill/>
            <a:prstDash val="solid"/>
            <a:miter/>
          </a:ln>
        </p:spPr>
        <p:txBody>
          <a:bodyPr rtlCol="0" anchor="ctr"/>
          <a:lstStyle/>
          <a:p>
            <a:endParaRPr lang="en-US"/>
          </a:p>
        </p:txBody>
      </p:sp>
      <p:pic>
        <p:nvPicPr>
          <p:cNvPr id="6" name="Picture">
            <a:extLst>
              <a:ext uri="{FF2B5EF4-FFF2-40B4-BE49-F238E27FC236}">
                <a16:creationId xmlns:a16="http://schemas.microsoft.com/office/drawing/2014/main" id="{CBFDA852-79D6-2C42-94A3-26037E77D240}"/>
              </a:ext>
            </a:extLst>
          </p:cNvPr>
          <p:cNvPicPr>
            <a:picLocks noChangeAspect="1"/>
          </p:cNvPicPr>
          <p:nvPr userDrawn="1"/>
        </p:nvPicPr>
        <p:blipFill rotWithShape="1">
          <a:blip r:embed="rId2" cstate="screen">
            <a:alphaModFix amt="76000"/>
            <a:extLst>
              <a:ext uri="{28A0092B-C50C-407E-A947-70E740481C1C}">
                <a14:useLocalDpi xmlns:a14="http://schemas.microsoft.com/office/drawing/2010/main"/>
              </a:ext>
            </a:extLst>
          </a:blip>
          <a:srcRect/>
          <a:stretch/>
        </p:blipFill>
        <p:spPr>
          <a:xfrm>
            <a:off x="532003" y="6152598"/>
            <a:ext cx="10881360" cy="298368"/>
          </a:xfrm>
          <a:prstGeom prst="rect">
            <a:avLst/>
          </a:prstGeom>
        </p:spPr>
      </p:pic>
      <p:sp>
        <p:nvSpPr>
          <p:cNvPr id="8" name="Footer Placeholder">
            <a:extLst>
              <a:ext uri="{FF2B5EF4-FFF2-40B4-BE49-F238E27FC236}">
                <a16:creationId xmlns:a16="http://schemas.microsoft.com/office/drawing/2014/main" id="{3672FD6D-2B9F-2F4A-A992-05D60C3D7B59}"/>
              </a:ext>
            </a:extLst>
          </p:cNvPr>
          <p:cNvSpPr txBox="1">
            <a:spLocks/>
          </p:cNvSpPr>
          <p:nvPr userDrawn="1"/>
        </p:nvSpPr>
        <p:spPr>
          <a:xfrm>
            <a:off x="768477" y="6356351"/>
            <a:ext cx="4457700" cy="189231"/>
          </a:xfrm>
          <a:prstGeom prst="rect">
            <a:avLst/>
          </a:prstGeom>
        </p:spPr>
        <p:txBody>
          <a:bodyPr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en-US" sz="800">
                <a:solidFill>
                  <a:schemeClr val="bg1">
                    <a:lumMod val="65000"/>
                  </a:schemeClr>
                </a:solidFill>
              </a:rPr>
              <a:t>Copyright © 2020 Virtusa Corporation. All Rights Reserved.</a:t>
            </a:r>
          </a:p>
        </p:txBody>
      </p:sp>
      <p:sp>
        <p:nvSpPr>
          <p:cNvPr id="9" name="Footer Placeholder">
            <a:extLst>
              <a:ext uri="{FF2B5EF4-FFF2-40B4-BE49-F238E27FC236}">
                <a16:creationId xmlns:a16="http://schemas.microsoft.com/office/drawing/2014/main" id="{521F67B5-DA5B-E945-8F85-007ECF88C609}"/>
              </a:ext>
            </a:extLst>
          </p:cNvPr>
          <p:cNvSpPr txBox="1">
            <a:spLocks/>
          </p:cNvSpPr>
          <p:nvPr userDrawn="1"/>
        </p:nvSpPr>
        <p:spPr>
          <a:xfrm>
            <a:off x="542291" y="6356351"/>
            <a:ext cx="311784" cy="189231"/>
          </a:xfrm>
          <a:prstGeom prst="rect">
            <a:avLst/>
          </a:prstGeom>
        </p:spPr>
        <p:txBody>
          <a:bodyPr lIns="0"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l"/>
            <a:fld id="{AFB7941B-64BF-9D44-BB48-81CE7C26A230}" type="slidenum">
              <a:rPr lang="en-US" sz="800" smtClean="0">
                <a:solidFill>
                  <a:schemeClr val="bg1">
                    <a:lumMod val="65000"/>
                  </a:schemeClr>
                </a:solidFill>
              </a:rPr>
              <a:pPr algn="l"/>
              <a:t>‹#›</a:t>
            </a:fld>
            <a:endParaRPr lang="en-US" sz="800">
              <a:solidFill>
                <a:schemeClr val="bg1">
                  <a:lumMod val="65000"/>
                </a:schemeClr>
              </a:solidFill>
            </a:endParaRPr>
          </a:p>
        </p:txBody>
      </p:sp>
    </p:spTree>
    <p:extLst>
      <p:ext uri="{BB962C8B-B14F-4D97-AF65-F5344CB8AC3E}">
        <p14:creationId xmlns:p14="http://schemas.microsoft.com/office/powerpoint/2010/main" val="364380179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 Computer image - righ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3E39B7E-50F9-A64F-8EED-E800D61E137F}"/>
              </a:ext>
            </a:extLst>
          </p:cNvPr>
          <p:cNvSpPr/>
          <p:nvPr userDrawn="1"/>
        </p:nvSpPr>
        <p:spPr>
          <a:xfrm>
            <a:off x="454047" y="6224226"/>
            <a:ext cx="7447630" cy="1450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l">
              <a:buFont typeface="Arial" panose="020B0604020202020204" pitchFamily="34" charset="0"/>
              <a:buNone/>
            </a:pPr>
            <a:endParaRPr lang="en-US" sz="1400"/>
          </a:p>
        </p:txBody>
      </p:sp>
      <p:sp>
        <p:nvSpPr>
          <p:cNvPr id="5" name="Freeform 4">
            <a:extLst>
              <a:ext uri="{FF2B5EF4-FFF2-40B4-BE49-F238E27FC236}">
                <a16:creationId xmlns:a16="http://schemas.microsoft.com/office/drawing/2014/main" id="{A4C29394-B5AD-724E-9CCA-DEF993C7BEFA}"/>
              </a:ext>
            </a:extLst>
          </p:cNvPr>
          <p:cNvSpPr>
            <a:spLocks noChangeAspect="1"/>
          </p:cNvSpPr>
          <p:nvPr userDrawn="1"/>
        </p:nvSpPr>
        <p:spPr>
          <a:xfrm>
            <a:off x="10922769" y="579650"/>
            <a:ext cx="694944" cy="156951"/>
          </a:xfrm>
          <a:custGeom>
            <a:avLst/>
            <a:gdLst>
              <a:gd name="connsiteX0" fmla="*/ 1718976 w 1862042"/>
              <a:gd name="connsiteY0" fmla="*/ 278769 h 420537"/>
              <a:gd name="connsiteX1" fmla="*/ 1661350 w 1862042"/>
              <a:gd name="connsiteY1" fmla="*/ 318393 h 420537"/>
              <a:gd name="connsiteX2" fmla="*/ 1710404 w 1862042"/>
              <a:gd name="connsiteY2" fmla="*/ 355494 h 420537"/>
              <a:gd name="connsiteX3" fmla="*/ 1786604 w 1862042"/>
              <a:gd name="connsiteY3" fmla="*/ 328206 h 420537"/>
              <a:gd name="connsiteX4" fmla="*/ 1786604 w 1862042"/>
              <a:gd name="connsiteY4" fmla="*/ 291759 h 420537"/>
              <a:gd name="connsiteX5" fmla="*/ 1718976 w 1862042"/>
              <a:gd name="connsiteY5" fmla="*/ 278769 h 420537"/>
              <a:gd name="connsiteX6" fmla="*/ 364998 w 1862042"/>
              <a:gd name="connsiteY6" fmla="*/ 102144 h 420537"/>
              <a:gd name="connsiteX7" fmla="*/ 440531 w 1862042"/>
              <a:gd name="connsiteY7" fmla="*/ 203821 h 420537"/>
              <a:gd name="connsiteX8" fmla="*/ 440531 w 1862042"/>
              <a:gd name="connsiteY8" fmla="*/ 413342 h 420537"/>
              <a:gd name="connsiteX9" fmla="*/ 364998 w 1862042"/>
              <a:gd name="connsiteY9" fmla="*/ 413342 h 420537"/>
              <a:gd name="connsiteX10" fmla="*/ 975169 w 1862042"/>
              <a:gd name="connsiteY10" fmla="*/ 94854 h 420537"/>
              <a:gd name="connsiteX11" fmla="*/ 1050702 w 1862042"/>
              <a:gd name="connsiteY11" fmla="*/ 94854 h 420537"/>
              <a:gd name="connsiteX12" fmla="*/ 1050702 w 1862042"/>
              <a:gd name="connsiteY12" fmla="*/ 285311 h 420537"/>
              <a:gd name="connsiteX13" fmla="*/ 1111662 w 1862042"/>
              <a:gd name="connsiteY13" fmla="*/ 354186 h 420537"/>
              <a:gd name="connsiteX14" fmla="*/ 1172622 w 1862042"/>
              <a:gd name="connsiteY14" fmla="*/ 285311 h 420537"/>
              <a:gd name="connsiteX15" fmla="*/ 1172622 w 1862042"/>
              <a:gd name="connsiteY15" fmla="*/ 94854 h 420537"/>
              <a:gd name="connsiteX16" fmla="*/ 1248155 w 1862042"/>
              <a:gd name="connsiteY16" fmla="*/ 94854 h 420537"/>
              <a:gd name="connsiteX17" fmla="*/ 1248155 w 1862042"/>
              <a:gd name="connsiteY17" fmla="*/ 280078 h 420537"/>
              <a:gd name="connsiteX18" fmla="*/ 1126902 w 1862042"/>
              <a:gd name="connsiteY18" fmla="*/ 420444 h 420537"/>
              <a:gd name="connsiteX19" fmla="*/ 1096422 w 1862042"/>
              <a:gd name="connsiteY19" fmla="*/ 420444 h 420537"/>
              <a:gd name="connsiteX20" fmla="*/ 975169 w 1862042"/>
              <a:gd name="connsiteY20" fmla="*/ 280078 h 420537"/>
              <a:gd name="connsiteX21" fmla="*/ 0 w 1862042"/>
              <a:gd name="connsiteY21" fmla="*/ 94854 h 420537"/>
              <a:gd name="connsiteX22" fmla="*/ 81439 w 1862042"/>
              <a:gd name="connsiteY22" fmla="*/ 94854 h 420537"/>
              <a:gd name="connsiteX23" fmla="*/ 156305 w 1862042"/>
              <a:gd name="connsiteY23" fmla="*/ 317739 h 420537"/>
              <a:gd name="connsiteX24" fmla="*/ 231172 w 1862042"/>
              <a:gd name="connsiteY24" fmla="*/ 94854 h 420537"/>
              <a:gd name="connsiteX25" fmla="*/ 312706 w 1862042"/>
              <a:gd name="connsiteY25" fmla="*/ 94854 h 420537"/>
              <a:gd name="connsiteX26" fmla="*/ 197358 w 1862042"/>
              <a:gd name="connsiteY26" fmla="*/ 413341 h 420537"/>
              <a:gd name="connsiteX27" fmla="*/ 115253 w 1862042"/>
              <a:gd name="connsiteY27" fmla="*/ 413341 h 420537"/>
              <a:gd name="connsiteX28" fmla="*/ 625601 w 1862042"/>
              <a:gd name="connsiteY28" fmla="*/ 94668 h 420537"/>
              <a:gd name="connsiteX29" fmla="*/ 668654 w 1862042"/>
              <a:gd name="connsiteY29" fmla="*/ 94668 h 420537"/>
              <a:gd name="connsiteX30" fmla="*/ 668654 w 1862042"/>
              <a:gd name="connsiteY30" fmla="*/ 161113 h 420537"/>
              <a:gd name="connsiteX31" fmla="*/ 641603 w 1862042"/>
              <a:gd name="connsiteY31" fmla="*/ 161113 h 420537"/>
              <a:gd name="connsiteX32" fmla="*/ 583406 w 1862042"/>
              <a:gd name="connsiteY32" fmla="*/ 218213 h 420537"/>
              <a:gd name="connsiteX33" fmla="*/ 583406 w 1862042"/>
              <a:gd name="connsiteY33" fmla="*/ 413342 h 420537"/>
              <a:gd name="connsiteX34" fmla="*/ 509301 w 1862042"/>
              <a:gd name="connsiteY34" fmla="*/ 413342 h 420537"/>
              <a:gd name="connsiteX35" fmla="*/ 509301 w 1862042"/>
              <a:gd name="connsiteY35" fmla="*/ 208867 h 420537"/>
              <a:gd name="connsiteX36" fmla="*/ 625601 w 1862042"/>
              <a:gd name="connsiteY36" fmla="*/ 94668 h 420537"/>
              <a:gd name="connsiteX37" fmla="*/ 1723548 w 1862042"/>
              <a:gd name="connsiteY37" fmla="*/ 87004 h 420537"/>
              <a:gd name="connsiteX38" fmla="*/ 1862042 w 1862042"/>
              <a:gd name="connsiteY38" fmla="*/ 207278 h 420537"/>
              <a:gd name="connsiteX39" fmla="*/ 1862042 w 1862042"/>
              <a:gd name="connsiteY39" fmla="*/ 413341 h 420537"/>
              <a:gd name="connsiteX40" fmla="*/ 1787842 w 1862042"/>
              <a:gd name="connsiteY40" fmla="*/ 413341 h 420537"/>
              <a:gd name="connsiteX41" fmla="*/ 1787842 w 1862042"/>
              <a:gd name="connsiteY41" fmla="*/ 388670 h 420537"/>
              <a:gd name="connsiteX42" fmla="*/ 1695069 w 1862042"/>
              <a:gd name="connsiteY42" fmla="*/ 420537 h 420537"/>
              <a:gd name="connsiteX43" fmla="*/ 1585817 w 1862042"/>
              <a:gd name="connsiteY43" fmla="*/ 323627 h 420537"/>
              <a:gd name="connsiteX44" fmla="*/ 1720977 w 1862042"/>
              <a:gd name="connsiteY44" fmla="*/ 216997 h 420537"/>
              <a:gd name="connsiteX45" fmla="*/ 1786604 w 1862042"/>
              <a:gd name="connsiteY45" fmla="*/ 228024 h 420537"/>
              <a:gd name="connsiteX46" fmla="*/ 1786604 w 1862042"/>
              <a:gd name="connsiteY46" fmla="*/ 206530 h 420537"/>
              <a:gd name="connsiteX47" fmla="*/ 1722977 w 1862042"/>
              <a:gd name="connsiteY47" fmla="*/ 153916 h 420537"/>
              <a:gd name="connsiteX48" fmla="*/ 1646110 w 1862042"/>
              <a:gd name="connsiteY48" fmla="*/ 200082 h 420537"/>
              <a:gd name="connsiteX49" fmla="*/ 1595056 w 1862042"/>
              <a:gd name="connsiteY49" fmla="*/ 153262 h 420537"/>
              <a:gd name="connsiteX50" fmla="*/ 1723548 w 1862042"/>
              <a:gd name="connsiteY50" fmla="*/ 87004 h 420537"/>
              <a:gd name="connsiteX51" fmla="*/ 1420749 w 1862042"/>
              <a:gd name="connsiteY51" fmla="*/ 87004 h 420537"/>
              <a:gd name="connsiteX52" fmla="*/ 1542003 w 1862042"/>
              <a:gd name="connsiteY52" fmla="*/ 140272 h 420537"/>
              <a:gd name="connsiteX53" fmla="*/ 1494949 w 1862042"/>
              <a:gd name="connsiteY53" fmla="*/ 190924 h 420537"/>
              <a:gd name="connsiteX54" fmla="*/ 1418749 w 1862042"/>
              <a:gd name="connsiteY54" fmla="*/ 150645 h 420537"/>
              <a:gd name="connsiteX55" fmla="*/ 1374362 w 1862042"/>
              <a:gd name="connsiteY55" fmla="*/ 180550 h 420537"/>
              <a:gd name="connsiteX56" fmla="*/ 1406176 w 1862042"/>
              <a:gd name="connsiteY56" fmla="*/ 210455 h 420537"/>
              <a:gd name="connsiteX57" fmla="*/ 1457230 w 1862042"/>
              <a:gd name="connsiteY57" fmla="*/ 222137 h 420537"/>
              <a:gd name="connsiteX58" fmla="*/ 1553909 w 1862042"/>
              <a:gd name="connsiteY58" fmla="*/ 321571 h 420537"/>
              <a:gd name="connsiteX59" fmla="*/ 1424750 w 1862042"/>
              <a:gd name="connsiteY59" fmla="*/ 420350 h 420537"/>
              <a:gd name="connsiteX60" fmla="*/ 1289590 w 1862042"/>
              <a:gd name="connsiteY60" fmla="*/ 358578 h 420537"/>
              <a:gd name="connsiteX61" fmla="*/ 1337310 w 1862042"/>
              <a:gd name="connsiteY61" fmla="*/ 310450 h 420537"/>
              <a:gd name="connsiteX62" fmla="*/ 1430750 w 1862042"/>
              <a:gd name="connsiteY62" fmla="*/ 356615 h 420537"/>
              <a:gd name="connsiteX63" fmla="*/ 1481138 w 1862042"/>
              <a:gd name="connsiteY63" fmla="*/ 324094 h 420537"/>
              <a:gd name="connsiteX64" fmla="*/ 1443990 w 1862042"/>
              <a:gd name="connsiteY64" fmla="*/ 292881 h 420537"/>
              <a:gd name="connsiteX65" fmla="*/ 1400842 w 1862042"/>
              <a:gd name="connsiteY65" fmla="*/ 282694 h 420537"/>
              <a:gd name="connsiteX66" fmla="*/ 1302163 w 1862042"/>
              <a:gd name="connsiteY66" fmla="*/ 181952 h 420537"/>
              <a:gd name="connsiteX67" fmla="*/ 1420749 w 1862042"/>
              <a:gd name="connsiteY67" fmla="*/ 87004 h 420537"/>
              <a:gd name="connsiteX68" fmla="*/ 766381 w 1862042"/>
              <a:gd name="connsiteY68" fmla="*/ 0 h 420537"/>
              <a:gd name="connsiteX69" fmla="*/ 841248 w 1862042"/>
              <a:gd name="connsiteY69" fmla="*/ 0 h 420537"/>
              <a:gd name="connsiteX70" fmla="*/ 841248 w 1862042"/>
              <a:gd name="connsiteY70" fmla="*/ 94855 h 420537"/>
              <a:gd name="connsiteX71" fmla="*/ 918781 w 1862042"/>
              <a:gd name="connsiteY71" fmla="*/ 94855 h 420537"/>
              <a:gd name="connsiteX72" fmla="*/ 918781 w 1862042"/>
              <a:gd name="connsiteY72" fmla="*/ 161113 h 420537"/>
              <a:gd name="connsiteX73" fmla="*/ 841248 w 1862042"/>
              <a:gd name="connsiteY73" fmla="*/ 161113 h 420537"/>
              <a:gd name="connsiteX74" fmla="*/ 841248 w 1862042"/>
              <a:gd name="connsiteY74" fmla="*/ 289797 h 420537"/>
              <a:gd name="connsiteX75" fmla="*/ 894207 w 1862042"/>
              <a:gd name="connsiteY75" fmla="*/ 347645 h 420537"/>
              <a:gd name="connsiteX76" fmla="*/ 918686 w 1862042"/>
              <a:gd name="connsiteY76" fmla="*/ 346336 h 420537"/>
              <a:gd name="connsiteX77" fmla="*/ 918686 w 1862042"/>
              <a:gd name="connsiteY77" fmla="*/ 412688 h 420537"/>
              <a:gd name="connsiteX78" fmla="*/ 878300 w 1862042"/>
              <a:gd name="connsiteY78" fmla="*/ 413996 h 420537"/>
              <a:gd name="connsiteX79" fmla="*/ 766381 w 1862042"/>
              <a:gd name="connsiteY79" fmla="*/ 300825 h 420537"/>
              <a:gd name="connsiteX80" fmla="*/ 766381 w 1862042"/>
              <a:gd name="connsiteY80" fmla="*/ 161113 h 420537"/>
              <a:gd name="connsiteX81" fmla="*/ 718661 w 1862042"/>
              <a:gd name="connsiteY81" fmla="*/ 161113 h 420537"/>
              <a:gd name="connsiteX82" fmla="*/ 718661 w 1862042"/>
              <a:gd name="connsiteY82" fmla="*/ 94855 h 420537"/>
              <a:gd name="connsiteX83" fmla="*/ 766381 w 1862042"/>
              <a:gd name="connsiteY83" fmla="*/ 94855 h 420537"/>
              <a:gd name="connsiteX84" fmla="*/ 364998 w 1862042"/>
              <a:gd name="connsiteY84" fmla="*/ 0 h 420537"/>
              <a:gd name="connsiteX85" fmla="*/ 439007 w 1862042"/>
              <a:gd name="connsiteY85" fmla="*/ 0 h 420537"/>
              <a:gd name="connsiteX86" fmla="*/ 364998 w 1862042"/>
              <a:gd name="connsiteY86" fmla="*/ 87472 h 42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862042" h="420537">
                <a:moveTo>
                  <a:pt x="1718976" y="278769"/>
                </a:moveTo>
                <a:cubicBezTo>
                  <a:pt x="1684496" y="278769"/>
                  <a:pt x="1661350" y="292413"/>
                  <a:pt x="1661350" y="318393"/>
                </a:cubicBezTo>
                <a:cubicBezTo>
                  <a:pt x="1661350" y="338579"/>
                  <a:pt x="1677257" y="355494"/>
                  <a:pt x="1710404" y="355494"/>
                </a:cubicBezTo>
                <a:cubicBezTo>
                  <a:pt x="1739551" y="355494"/>
                  <a:pt x="1770030" y="343812"/>
                  <a:pt x="1786604" y="328206"/>
                </a:cubicBezTo>
                <a:lnTo>
                  <a:pt x="1786604" y="291759"/>
                </a:lnTo>
                <a:cubicBezTo>
                  <a:pt x="1767363" y="284657"/>
                  <a:pt x="1746218" y="278769"/>
                  <a:pt x="1718976" y="278769"/>
                </a:cubicBezTo>
                <a:close/>
                <a:moveTo>
                  <a:pt x="364998" y="102144"/>
                </a:moveTo>
                <a:cubicBezTo>
                  <a:pt x="407670" y="117751"/>
                  <a:pt x="438436" y="157094"/>
                  <a:pt x="440531" y="203821"/>
                </a:cubicBezTo>
                <a:lnTo>
                  <a:pt x="440531" y="413342"/>
                </a:lnTo>
                <a:lnTo>
                  <a:pt x="364998" y="413342"/>
                </a:lnTo>
                <a:close/>
                <a:moveTo>
                  <a:pt x="975169" y="94854"/>
                </a:moveTo>
                <a:lnTo>
                  <a:pt x="1050702" y="94854"/>
                </a:lnTo>
                <a:lnTo>
                  <a:pt x="1050702" y="285311"/>
                </a:lnTo>
                <a:cubicBezTo>
                  <a:pt x="1050702" y="326897"/>
                  <a:pt x="1072610" y="354186"/>
                  <a:pt x="1111662" y="354186"/>
                </a:cubicBezTo>
                <a:cubicBezTo>
                  <a:pt x="1150715" y="354186"/>
                  <a:pt x="1172622" y="326897"/>
                  <a:pt x="1172622" y="285311"/>
                </a:cubicBezTo>
                <a:lnTo>
                  <a:pt x="1172622" y="94854"/>
                </a:lnTo>
                <a:lnTo>
                  <a:pt x="1248155" y="94854"/>
                </a:lnTo>
                <a:lnTo>
                  <a:pt x="1248155" y="280078"/>
                </a:lnTo>
                <a:cubicBezTo>
                  <a:pt x="1248060" y="370446"/>
                  <a:pt x="1199102" y="420444"/>
                  <a:pt x="1126902" y="420444"/>
                </a:cubicBezTo>
                <a:lnTo>
                  <a:pt x="1096422" y="420444"/>
                </a:lnTo>
                <a:cubicBezTo>
                  <a:pt x="1024223" y="420444"/>
                  <a:pt x="975169" y="370446"/>
                  <a:pt x="975169" y="280078"/>
                </a:cubicBezTo>
                <a:close/>
                <a:moveTo>
                  <a:pt x="0" y="94854"/>
                </a:moveTo>
                <a:lnTo>
                  <a:pt x="81439" y="94854"/>
                </a:lnTo>
                <a:lnTo>
                  <a:pt x="156305" y="317739"/>
                </a:lnTo>
                <a:lnTo>
                  <a:pt x="231172" y="94854"/>
                </a:lnTo>
                <a:lnTo>
                  <a:pt x="312706" y="94854"/>
                </a:lnTo>
                <a:lnTo>
                  <a:pt x="197358" y="413341"/>
                </a:lnTo>
                <a:lnTo>
                  <a:pt x="115253" y="413341"/>
                </a:lnTo>
                <a:close/>
                <a:moveTo>
                  <a:pt x="625601" y="94668"/>
                </a:moveTo>
                <a:lnTo>
                  <a:pt x="668654" y="94668"/>
                </a:lnTo>
                <a:lnTo>
                  <a:pt x="668654" y="161113"/>
                </a:lnTo>
                <a:lnTo>
                  <a:pt x="641603" y="161113"/>
                </a:lnTo>
                <a:cubicBezTo>
                  <a:pt x="609504" y="161113"/>
                  <a:pt x="583406" y="186719"/>
                  <a:pt x="583406" y="218213"/>
                </a:cubicBezTo>
                <a:lnTo>
                  <a:pt x="583406" y="413342"/>
                </a:lnTo>
                <a:lnTo>
                  <a:pt x="509301" y="413342"/>
                </a:lnTo>
                <a:lnTo>
                  <a:pt x="509301" y="208867"/>
                </a:lnTo>
                <a:cubicBezTo>
                  <a:pt x="509301" y="145787"/>
                  <a:pt x="561403" y="94761"/>
                  <a:pt x="625601" y="94668"/>
                </a:cubicBezTo>
                <a:close/>
                <a:moveTo>
                  <a:pt x="1723548" y="87004"/>
                </a:moveTo>
                <a:cubicBezTo>
                  <a:pt x="1804416" y="87004"/>
                  <a:pt x="1862042" y="125974"/>
                  <a:pt x="1862042" y="207278"/>
                </a:cubicBezTo>
                <a:lnTo>
                  <a:pt x="1862042" y="413341"/>
                </a:lnTo>
                <a:lnTo>
                  <a:pt x="1787842" y="413341"/>
                </a:lnTo>
                <a:lnTo>
                  <a:pt x="1787842" y="388670"/>
                </a:lnTo>
                <a:cubicBezTo>
                  <a:pt x="1767268" y="406239"/>
                  <a:pt x="1736788" y="420537"/>
                  <a:pt x="1695069" y="420537"/>
                </a:cubicBezTo>
                <a:cubicBezTo>
                  <a:pt x="1636204" y="420444"/>
                  <a:pt x="1585817" y="384745"/>
                  <a:pt x="1585817" y="323627"/>
                </a:cubicBezTo>
                <a:cubicBezTo>
                  <a:pt x="1585817" y="250827"/>
                  <a:pt x="1646110" y="216997"/>
                  <a:pt x="1720977" y="216997"/>
                </a:cubicBezTo>
                <a:cubicBezTo>
                  <a:pt x="1745456" y="216997"/>
                  <a:pt x="1772697" y="223539"/>
                  <a:pt x="1786604" y="228024"/>
                </a:cubicBezTo>
                <a:lnTo>
                  <a:pt x="1786604" y="206530"/>
                </a:lnTo>
                <a:cubicBezTo>
                  <a:pt x="1786604" y="174009"/>
                  <a:pt x="1758124" y="153916"/>
                  <a:pt x="1722977" y="153916"/>
                </a:cubicBezTo>
                <a:cubicBezTo>
                  <a:pt x="1697831" y="153916"/>
                  <a:pt x="1666684" y="163635"/>
                  <a:pt x="1646110" y="200082"/>
                </a:cubicBezTo>
                <a:lnTo>
                  <a:pt x="1595056" y="153262"/>
                </a:lnTo>
                <a:cubicBezTo>
                  <a:pt x="1620869" y="108405"/>
                  <a:pt x="1673923" y="87004"/>
                  <a:pt x="1723548" y="87004"/>
                </a:cubicBezTo>
                <a:close/>
                <a:moveTo>
                  <a:pt x="1420749" y="87004"/>
                </a:moveTo>
                <a:cubicBezTo>
                  <a:pt x="1475042" y="87004"/>
                  <a:pt x="1512189" y="109713"/>
                  <a:pt x="1542003" y="140272"/>
                </a:cubicBezTo>
                <a:lnTo>
                  <a:pt x="1494949" y="190924"/>
                </a:lnTo>
                <a:cubicBezTo>
                  <a:pt x="1480376" y="171392"/>
                  <a:pt x="1455135" y="150645"/>
                  <a:pt x="1418749" y="150645"/>
                </a:cubicBezTo>
                <a:cubicBezTo>
                  <a:pt x="1390936" y="150645"/>
                  <a:pt x="1374362" y="164289"/>
                  <a:pt x="1374362" y="180550"/>
                </a:cubicBezTo>
                <a:cubicBezTo>
                  <a:pt x="1374362" y="196157"/>
                  <a:pt x="1388269" y="206530"/>
                  <a:pt x="1406176" y="210455"/>
                </a:cubicBezTo>
                <a:lnTo>
                  <a:pt x="1457230" y="222137"/>
                </a:lnTo>
                <a:cubicBezTo>
                  <a:pt x="1512856" y="235127"/>
                  <a:pt x="1553909" y="265686"/>
                  <a:pt x="1553909" y="321571"/>
                </a:cubicBezTo>
                <a:cubicBezTo>
                  <a:pt x="1553909" y="376801"/>
                  <a:pt x="1510189" y="420350"/>
                  <a:pt x="1424750" y="420350"/>
                </a:cubicBezTo>
                <a:cubicBezTo>
                  <a:pt x="1356551" y="420350"/>
                  <a:pt x="1314831" y="389791"/>
                  <a:pt x="1289590" y="358578"/>
                </a:cubicBezTo>
                <a:lnTo>
                  <a:pt x="1337310" y="310450"/>
                </a:lnTo>
                <a:cubicBezTo>
                  <a:pt x="1361123" y="341009"/>
                  <a:pt x="1392269" y="356615"/>
                  <a:pt x="1430750" y="356615"/>
                </a:cubicBezTo>
                <a:cubicBezTo>
                  <a:pt x="1469803" y="356615"/>
                  <a:pt x="1481138" y="339700"/>
                  <a:pt x="1481138" y="324094"/>
                </a:cubicBezTo>
                <a:cubicBezTo>
                  <a:pt x="1481138" y="310450"/>
                  <a:pt x="1472470" y="300076"/>
                  <a:pt x="1443990" y="292881"/>
                </a:cubicBezTo>
                <a:lnTo>
                  <a:pt x="1400842" y="282694"/>
                </a:lnTo>
                <a:cubicBezTo>
                  <a:pt x="1339882" y="267742"/>
                  <a:pt x="1302163" y="237183"/>
                  <a:pt x="1302163" y="181952"/>
                </a:cubicBezTo>
                <a:cubicBezTo>
                  <a:pt x="1302163" y="122796"/>
                  <a:pt x="1352550" y="87004"/>
                  <a:pt x="1420749" y="87004"/>
                </a:cubicBezTo>
                <a:close/>
                <a:moveTo>
                  <a:pt x="766381" y="0"/>
                </a:moveTo>
                <a:lnTo>
                  <a:pt x="841248" y="0"/>
                </a:lnTo>
                <a:lnTo>
                  <a:pt x="841248" y="94855"/>
                </a:lnTo>
                <a:lnTo>
                  <a:pt x="918781" y="94855"/>
                </a:lnTo>
                <a:lnTo>
                  <a:pt x="918781" y="161113"/>
                </a:lnTo>
                <a:lnTo>
                  <a:pt x="841248" y="161113"/>
                </a:lnTo>
                <a:lnTo>
                  <a:pt x="841248" y="289797"/>
                </a:lnTo>
                <a:cubicBezTo>
                  <a:pt x="841248" y="335963"/>
                  <a:pt x="851821" y="347645"/>
                  <a:pt x="894207" y="347645"/>
                </a:cubicBezTo>
                <a:cubicBezTo>
                  <a:pt x="901446" y="347645"/>
                  <a:pt x="918686" y="346336"/>
                  <a:pt x="918686" y="346336"/>
                </a:cubicBezTo>
                <a:lnTo>
                  <a:pt x="918686" y="412688"/>
                </a:lnTo>
                <a:cubicBezTo>
                  <a:pt x="918686" y="412688"/>
                  <a:pt x="904113" y="413996"/>
                  <a:pt x="878300" y="413996"/>
                </a:cubicBezTo>
                <a:cubicBezTo>
                  <a:pt x="793528" y="413996"/>
                  <a:pt x="766381" y="381474"/>
                  <a:pt x="766381" y="300825"/>
                </a:cubicBezTo>
                <a:lnTo>
                  <a:pt x="766381" y="161113"/>
                </a:lnTo>
                <a:lnTo>
                  <a:pt x="718661" y="161113"/>
                </a:lnTo>
                <a:lnTo>
                  <a:pt x="718661" y="94855"/>
                </a:lnTo>
                <a:lnTo>
                  <a:pt x="766381" y="94855"/>
                </a:lnTo>
                <a:close/>
                <a:moveTo>
                  <a:pt x="364998" y="0"/>
                </a:moveTo>
                <a:lnTo>
                  <a:pt x="439007" y="0"/>
                </a:lnTo>
                <a:cubicBezTo>
                  <a:pt x="431959" y="40465"/>
                  <a:pt x="403288" y="73547"/>
                  <a:pt x="364998" y="87472"/>
                </a:cubicBezTo>
                <a:close/>
              </a:path>
            </a:pathLst>
          </a:custGeom>
          <a:solidFill>
            <a:srgbClr val="868381"/>
          </a:solidFill>
          <a:ln w="9525" cap="flat">
            <a:noFill/>
            <a:prstDash val="solid"/>
            <a:miter/>
          </a:ln>
        </p:spPr>
        <p:txBody>
          <a:bodyPr rtlCol="0" anchor="ctr"/>
          <a:lstStyle/>
          <a:p>
            <a:endParaRPr lang="en-US"/>
          </a:p>
        </p:txBody>
      </p:sp>
      <p:pic>
        <p:nvPicPr>
          <p:cNvPr id="4" name="Picture 3">
            <a:extLst>
              <a:ext uri="{FF2B5EF4-FFF2-40B4-BE49-F238E27FC236}">
                <a16:creationId xmlns:a16="http://schemas.microsoft.com/office/drawing/2014/main" id="{BB4DA09D-65A5-274F-879F-6A612BC1941B}"/>
              </a:ext>
            </a:extLst>
          </p:cNvPr>
          <p:cNvPicPr>
            <a:picLocks noChangeAspect="1"/>
          </p:cNvPicPr>
          <p:nvPr userDrawn="1"/>
        </p:nvPicPr>
        <p:blipFill>
          <a:blip r:embed="rId2"/>
          <a:srcRect/>
          <a:stretch/>
        </p:blipFill>
        <p:spPr>
          <a:xfrm>
            <a:off x="7833358" y="0"/>
            <a:ext cx="4851400" cy="6858000"/>
          </a:xfrm>
          <a:prstGeom prst="rect">
            <a:avLst/>
          </a:prstGeom>
        </p:spPr>
      </p:pic>
      <p:sp>
        <p:nvSpPr>
          <p:cNvPr id="6" name="Freeform 5">
            <a:extLst>
              <a:ext uri="{FF2B5EF4-FFF2-40B4-BE49-F238E27FC236}">
                <a16:creationId xmlns:a16="http://schemas.microsoft.com/office/drawing/2014/main" id="{2B02B7DD-4411-8C4F-8D55-838DD5EFC289}"/>
              </a:ext>
            </a:extLst>
          </p:cNvPr>
          <p:cNvSpPr>
            <a:spLocks noChangeAspect="1"/>
          </p:cNvSpPr>
          <p:nvPr userDrawn="1"/>
        </p:nvSpPr>
        <p:spPr>
          <a:xfrm>
            <a:off x="10922769" y="579650"/>
            <a:ext cx="694944" cy="156951"/>
          </a:xfrm>
          <a:custGeom>
            <a:avLst/>
            <a:gdLst>
              <a:gd name="connsiteX0" fmla="*/ 1718976 w 1862042"/>
              <a:gd name="connsiteY0" fmla="*/ 278769 h 420537"/>
              <a:gd name="connsiteX1" fmla="*/ 1661350 w 1862042"/>
              <a:gd name="connsiteY1" fmla="*/ 318393 h 420537"/>
              <a:gd name="connsiteX2" fmla="*/ 1710404 w 1862042"/>
              <a:gd name="connsiteY2" fmla="*/ 355494 h 420537"/>
              <a:gd name="connsiteX3" fmla="*/ 1786604 w 1862042"/>
              <a:gd name="connsiteY3" fmla="*/ 328206 h 420537"/>
              <a:gd name="connsiteX4" fmla="*/ 1786604 w 1862042"/>
              <a:gd name="connsiteY4" fmla="*/ 291759 h 420537"/>
              <a:gd name="connsiteX5" fmla="*/ 1718976 w 1862042"/>
              <a:gd name="connsiteY5" fmla="*/ 278769 h 420537"/>
              <a:gd name="connsiteX6" fmla="*/ 364998 w 1862042"/>
              <a:gd name="connsiteY6" fmla="*/ 102144 h 420537"/>
              <a:gd name="connsiteX7" fmla="*/ 440531 w 1862042"/>
              <a:gd name="connsiteY7" fmla="*/ 203821 h 420537"/>
              <a:gd name="connsiteX8" fmla="*/ 440531 w 1862042"/>
              <a:gd name="connsiteY8" fmla="*/ 413342 h 420537"/>
              <a:gd name="connsiteX9" fmla="*/ 364998 w 1862042"/>
              <a:gd name="connsiteY9" fmla="*/ 413342 h 420537"/>
              <a:gd name="connsiteX10" fmla="*/ 975169 w 1862042"/>
              <a:gd name="connsiteY10" fmla="*/ 94854 h 420537"/>
              <a:gd name="connsiteX11" fmla="*/ 1050702 w 1862042"/>
              <a:gd name="connsiteY11" fmla="*/ 94854 h 420537"/>
              <a:gd name="connsiteX12" fmla="*/ 1050702 w 1862042"/>
              <a:gd name="connsiteY12" fmla="*/ 285311 h 420537"/>
              <a:gd name="connsiteX13" fmla="*/ 1111662 w 1862042"/>
              <a:gd name="connsiteY13" fmla="*/ 354186 h 420537"/>
              <a:gd name="connsiteX14" fmla="*/ 1172622 w 1862042"/>
              <a:gd name="connsiteY14" fmla="*/ 285311 h 420537"/>
              <a:gd name="connsiteX15" fmla="*/ 1172622 w 1862042"/>
              <a:gd name="connsiteY15" fmla="*/ 94854 h 420537"/>
              <a:gd name="connsiteX16" fmla="*/ 1248155 w 1862042"/>
              <a:gd name="connsiteY16" fmla="*/ 94854 h 420537"/>
              <a:gd name="connsiteX17" fmla="*/ 1248155 w 1862042"/>
              <a:gd name="connsiteY17" fmla="*/ 280078 h 420537"/>
              <a:gd name="connsiteX18" fmla="*/ 1126902 w 1862042"/>
              <a:gd name="connsiteY18" fmla="*/ 420444 h 420537"/>
              <a:gd name="connsiteX19" fmla="*/ 1096422 w 1862042"/>
              <a:gd name="connsiteY19" fmla="*/ 420444 h 420537"/>
              <a:gd name="connsiteX20" fmla="*/ 975169 w 1862042"/>
              <a:gd name="connsiteY20" fmla="*/ 280078 h 420537"/>
              <a:gd name="connsiteX21" fmla="*/ 0 w 1862042"/>
              <a:gd name="connsiteY21" fmla="*/ 94854 h 420537"/>
              <a:gd name="connsiteX22" fmla="*/ 81439 w 1862042"/>
              <a:gd name="connsiteY22" fmla="*/ 94854 h 420537"/>
              <a:gd name="connsiteX23" fmla="*/ 156305 w 1862042"/>
              <a:gd name="connsiteY23" fmla="*/ 317739 h 420537"/>
              <a:gd name="connsiteX24" fmla="*/ 231172 w 1862042"/>
              <a:gd name="connsiteY24" fmla="*/ 94854 h 420537"/>
              <a:gd name="connsiteX25" fmla="*/ 312706 w 1862042"/>
              <a:gd name="connsiteY25" fmla="*/ 94854 h 420537"/>
              <a:gd name="connsiteX26" fmla="*/ 197358 w 1862042"/>
              <a:gd name="connsiteY26" fmla="*/ 413341 h 420537"/>
              <a:gd name="connsiteX27" fmla="*/ 115253 w 1862042"/>
              <a:gd name="connsiteY27" fmla="*/ 413341 h 420537"/>
              <a:gd name="connsiteX28" fmla="*/ 625601 w 1862042"/>
              <a:gd name="connsiteY28" fmla="*/ 94668 h 420537"/>
              <a:gd name="connsiteX29" fmla="*/ 668654 w 1862042"/>
              <a:gd name="connsiteY29" fmla="*/ 94668 h 420537"/>
              <a:gd name="connsiteX30" fmla="*/ 668654 w 1862042"/>
              <a:gd name="connsiteY30" fmla="*/ 161113 h 420537"/>
              <a:gd name="connsiteX31" fmla="*/ 641603 w 1862042"/>
              <a:gd name="connsiteY31" fmla="*/ 161113 h 420537"/>
              <a:gd name="connsiteX32" fmla="*/ 583406 w 1862042"/>
              <a:gd name="connsiteY32" fmla="*/ 218213 h 420537"/>
              <a:gd name="connsiteX33" fmla="*/ 583406 w 1862042"/>
              <a:gd name="connsiteY33" fmla="*/ 413342 h 420537"/>
              <a:gd name="connsiteX34" fmla="*/ 509301 w 1862042"/>
              <a:gd name="connsiteY34" fmla="*/ 413342 h 420537"/>
              <a:gd name="connsiteX35" fmla="*/ 509301 w 1862042"/>
              <a:gd name="connsiteY35" fmla="*/ 208867 h 420537"/>
              <a:gd name="connsiteX36" fmla="*/ 625601 w 1862042"/>
              <a:gd name="connsiteY36" fmla="*/ 94668 h 420537"/>
              <a:gd name="connsiteX37" fmla="*/ 1723548 w 1862042"/>
              <a:gd name="connsiteY37" fmla="*/ 87004 h 420537"/>
              <a:gd name="connsiteX38" fmla="*/ 1862042 w 1862042"/>
              <a:gd name="connsiteY38" fmla="*/ 207278 h 420537"/>
              <a:gd name="connsiteX39" fmla="*/ 1862042 w 1862042"/>
              <a:gd name="connsiteY39" fmla="*/ 413341 h 420537"/>
              <a:gd name="connsiteX40" fmla="*/ 1787842 w 1862042"/>
              <a:gd name="connsiteY40" fmla="*/ 413341 h 420537"/>
              <a:gd name="connsiteX41" fmla="*/ 1787842 w 1862042"/>
              <a:gd name="connsiteY41" fmla="*/ 388670 h 420537"/>
              <a:gd name="connsiteX42" fmla="*/ 1695069 w 1862042"/>
              <a:gd name="connsiteY42" fmla="*/ 420537 h 420537"/>
              <a:gd name="connsiteX43" fmla="*/ 1585817 w 1862042"/>
              <a:gd name="connsiteY43" fmla="*/ 323627 h 420537"/>
              <a:gd name="connsiteX44" fmla="*/ 1720977 w 1862042"/>
              <a:gd name="connsiteY44" fmla="*/ 216997 h 420537"/>
              <a:gd name="connsiteX45" fmla="*/ 1786604 w 1862042"/>
              <a:gd name="connsiteY45" fmla="*/ 228024 h 420537"/>
              <a:gd name="connsiteX46" fmla="*/ 1786604 w 1862042"/>
              <a:gd name="connsiteY46" fmla="*/ 206530 h 420537"/>
              <a:gd name="connsiteX47" fmla="*/ 1722977 w 1862042"/>
              <a:gd name="connsiteY47" fmla="*/ 153916 h 420537"/>
              <a:gd name="connsiteX48" fmla="*/ 1646110 w 1862042"/>
              <a:gd name="connsiteY48" fmla="*/ 200082 h 420537"/>
              <a:gd name="connsiteX49" fmla="*/ 1595056 w 1862042"/>
              <a:gd name="connsiteY49" fmla="*/ 153262 h 420537"/>
              <a:gd name="connsiteX50" fmla="*/ 1723548 w 1862042"/>
              <a:gd name="connsiteY50" fmla="*/ 87004 h 420537"/>
              <a:gd name="connsiteX51" fmla="*/ 1420749 w 1862042"/>
              <a:gd name="connsiteY51" fmla="*/ 87004 h 420537"/>
              <a:gd name="connsiteX52" fmla="*/ 1542003 w 1862042"/>
              <a:gd name="connsiteY52" fmla="*/ 140272 h 420537"/>
              <a:gd name="connsiteX53" fmla="*/ 1494949 w 1862042"/>
              <a:gd name="connsiteY53" fmla="*/ 190924 h 420537"/>
              <a:gd name="connsiteX54" fmla="*/ 1418749 w 1862042"/>
              <a:gd name="connsiteY54" fmla="*/ 150645 h 420537"/>
              <a:gd name="connsiteX55" fmla="*/ 1374362 w 1862042"/>
              <a:gd name="connsiteY55" fmla="*/ 180550 h 420537"/>
              <a:gd name="connsiteX56" fmla="*/ 1406176 w 1862042"/>
              <a:gd name="connsiteY56" fmla="*/ 210455 h 420537"/>
              <a:gd name="connsiteX57" fmla="*/ 1457230 w 1862042"/>
              <a:gd name="connsiteY57" fmla="*/ 222137 h 420537"/>
              <a:gd name="connsiteX58" fmla="*/ 1553909 w 1862042"/>
              <a:gd name="connsiteY58" fmla="*/ 321571 h 420537"/>
              <a:gd name="connsiteX59" fmla="*/ 1424750 w 1862042"/>
              <a:gd name="connsiteY59" fmla="*/ 420350 h 420537"/>
              <a:gd name="connsiteX60" fmla="*/ 1289590 w 1862042"/>
              <a:gd name="connsiteY60" fmla="*/ 358578 h 420537"/>
              <a:gd name="connsiteX61" fmla="*/ 1337310 w 1862042"/>
              <a:gd name="connsiteY61" fmla="*/ 310450 h 420537"/>
              <a:gd name="connsiteX62" fmla="*/ 1430750 w 1862042"/>
              <a:gd name="connsiteY62" fmla="*/ 356615 h 420537"/>
              <a:gd name="connsiteX63" fmla="*/ 1481138 w 1862042"/>
              <a:gd name="connsiteY63" fmla="*/ 324094 h 420537"/>
              <a:gd name="connsiteX64" fmla="*/ 1443990 w 1862042"/>
              <a:gd name="connsiteY64" fmla="*/ 292881 h 420537"/>
              <a:gd name="connsiteX65" fmla="*/ 1400842 w 1862042"/>
              <a:gd name="connsiteY65" fmla="*/ 282694 h 420537"/>
              <a:gd name="connsiteX66" fmla="*/ 1302163 w 1862042"/>
              <a:gd name="connsiteY66" fmla="*/ 181952 h 420537"/>
              <a:gd name="connsiteX67" fmla="*/ 1420749 w 1862042"/>
              <a:gd name="connsiteY67" fmla="*/ 87004 h 420537"/>
              <a:gd name="connsiteX68" fmla="*/ 766381 w 1862042"/>
              <a:gd name="connsiteY68" fmla="*/ 0 h 420537"/>
              <a:gd name="connsiteX69" fmla="*/ 841248 w 1862042"/>
              <a:gd name="connsiteY69" fmla="*/ 0 h 420537"/>
              <a:gd name="connsiteX70" fmla="*/ 841248 w 1862042"/>
              <a:gd name="connsiteY70" fmla="*/ 94855 h 420537"/>
              <a:gd name="connsiteX71" fmla="*/ 918781 w 1862042"/>
              <a:gd name="connsiteY71" fmla="*/ 94855 h 420537"/>
              <a:gd name="connsiteX72" fmla="*/ 918781 w 1862042"/>
              <a:gd name="connsiteY72" fmla="*/ 161113 h 420537"/>
              <a:gd name="connsiteX73" fmla="*/ 841248 w 1862042"/>
              <a:gd name="connsiteY73" fmla="*/ 161113 h 420537"/>
              <a:gd name="connsiteX74" fmla="*/ 841248 w 1862042"/>
              <a:gd name="connsiteY74" fmla="*/ 289797 h 420537"/>
              <a:gd name="connsiteX75" fmla="*/ 894207 w 1862042"/>
              <a:gd name="connsiteY75" fmla="*/ 347645 h 420537"/>
              <a:gd name="connsiteX76" fmla="*/ 918686 w 1862042"/>
              <a:gd name="connsiteY76" fmla="*/ 346336 h 420537"/>
              <a:gd name="connsiteX77" fmla="*/ 918686 w 1862042"/>
              <a:gd name="connsiteY77" fmla="*/ 412688 h 420537"/>
              <a:gd name="connsiteX78" fmla="*/ 878300 w 1862042"/>
              <a:gd name="connsiteY78" fmla="*/ 413996 h 420537"/>
              <a:gd name="connsiteX79" fmla="*/ 766381 w 1862042"/>
              <a:gd name="connsiteY79" fmla="*/ 300825 h 420537"/>
              <a:gd name="connsiteX80" fmla="*/ 766381 w 1862042"/>
              <a:gd name="connsiteY80" fmla="*/ 161113 h 420537"/>
              <a:gd name="connsiteX81" fmla="*/ 718661 w 1862042"/>
              <a:gd name="connsiteY81" fmla="*/ 161113 h 420537"/>
              <a:gd name="connsiteX82" fmla="*/ 718661 w 1862042"/>
              <a:gd name="connsiteY82" fmla="*/ 94855 h 420537"/>
              <a:gd name="connsiteX83" fmla="*/ 766381 w 1862042"/>
              <a:gd name="connsiteY83" fmla="*/ 94855 h 420537"/>
              <a:gd name="connsiteX84" fmla="*/ 364998 w 1862042"/>
              <a:gd name="connsiteY84" fmla="*/ 0 h 420537"/>
              <a:gd name="connsiteX85" fmla="*/ 439007 w 1862042"/>
              <a:gd name="connsiteY85" fmla="*/ 0 h 420537"/>
              <a:gd name="connsiteX86" fmla="*/ 364998 w 1862042"/>
              <a:gd name="connsiteY86" fmla="*/ 87472 h 42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862042" h="420537">
                <a:moveTo>
                  <a:pt x="1718976" y="278769"/>
                </a:moveTo>
                <a:cubicBezTo>
                  <a:pt x="1684496" y="278769"/>
                  <a:pt x="1661350" y="292413"/>
                  <a:pt x="1661350" y="318393"/>
                </a:cubicBezTo>
                <a:cubicBezTo>
                  <a:pt x="1661350" y="338579"/>
                  <a:pt x="1677257" y="355494"/>
                  <a:pt x="1710404" y="355494"/>
                </a:cubicBezTo>
                <a:cubicBezTo>
                  <a:pt x="1739551" y="355494"/>
                  <a:pt x="1770030" y="343812"/>
                  <a:pt x="1786604" y="328206"/>
                </a:cubicBezTo>
                <a:lnTo>
                  <a:pt x="1786604" y="291759"/>
                </a:lnTo>
                <a:cubicBezTo>
                  <a:pt x="1767363" y="284657"/>
                  <a:pt x="1746218" y="278769"/>
                  <a:pt x="1718976" y="278769"/>
                </a:cubicBezTo>
                <a:close/>
                <a:moveTo>
                  <a:pt x="364998" y="102144"/>
                </a:moveTo>
                <a:cubicBezTo>
                  <a:pt x="407670" y="117751"/>
                  <a:pt x="438436" y="157094"/>
                  <a:pt x="440531" y="203821"/>
                </a:cubicBezTo>
                <a:lnTo>
                  <a:pt x="440531" y="413342"/>
                </a:lnTo>
                <a:lnTo>
                  <a:pt x="364998" y="413342"/>
                </a:lnTo>
                <a:close/>
                <a:moveTo>
                  <a:pt x="975169" y="94854"/>
                </a:moveTo>
                <a:lnTo>
                  <a:pt x="1050702" y="94854"/>
                </a:lnTo>
                <a:lnTo>
                  <a:pt x="1050702" y="285311"/>
                </a:lnTo>
                <a:cubicBezTo>
                  <a:pt x="1050702" y="326897"/>
                  <a:pt x="1072610" y="354186"/>
                  <a:pt x="1111662" y="354186"/>
                </a:cubicBezTo>
                <a:cubicBezTo>
                  <a:pt x="1150715" y="354186"/>
                  <a:pt x="1172622" y="326897"/>
                  <a:pt x="1172622" y="285311"/>
                </a:cubicBezTo>
                <a:lnTo>
                  <a:pt x="1172622" y="94854"/>
                </a:lnTo>
                <a:lnTo>
                  <a:pt x="1248155" y="94854"/>
                </a:lnTo>
                <a:lnTo>
                  <a:pt x="1248155" y="280078"/>
                </a:lnTo>
                <a:cubicBezTo>
                  <a:pt x="1248060" y="370446"/>
                  <a:pt x="1199102" y="420444"/>
                  <a:pt x="1126902" y="420444"/>
                </a:cubicBezTo>
                <a:lnTo>
                  <a:pt x="1096422" y="420444"/>
                </a:lnTo>
                <a:cubicBezTo>
                  <a:pt x="1024223" y="420444"/>
                  <a:pt x="975169" y="370446"/>
                  <a:pt x="975169" y="280078"/>
                </a:cubicBezTo>
                <a:close/>
                <a:moveTo>
                  <a:pt x="0" y="94854"/>
                </a:moveTo>
                <a:lnTo>
                  <a:pt x="81439" y="94854"/>
                </a:lnTo>
                <a:lnTo>
                  <a:pt x="156305" y="317739"/>
                </a:lnTo>
                <a:lnTo>
                  <a:pt x="231172" y="94854"/>
                </a:lnTo>
                <a:lnTo>
                  <a:pt x="312706" y="94854"/>
                </a:lnTo>
                <a:lnTo>
                  <a:pt x="197358" y="413341"/>
                </a:lnTo>
                <a:lnTo>
                  <a:pt x="115253" y="413341"/>
                </a:lnTo>
                <a:close/>
                <a:moveTo>
                  <a:pt x="625601" y="94668"/>
                </a:moveTo>
                <a:lnTo>
                  <a:pt x="668654" y="94668"/>
                </a:lnTo>
                <a:lnTo>
                  <a:pt x="668654" y="161113"/>
                </a:lnTo>
                <a:lnTo>
                  <a:pt x="641603" y="161113"/>
                </a:lnTo>
                <a:cubicBezTo>
                  <a:pt x="609504" y="161113"/>
                  <a:pt x="583406" y="186719"/>
                  <a:pt x="583406" y="218213"/>
                </a:cubicBezTo>
                <a:lnTo>
                  <a:pt x="583406" y="413342"/>
                </a:lnTo>
                <a:lnTo>
                  <a:pt x="509301" y="413342"/>
                </a:lnTo>
                <a:lnTo>
                  <a:pt x="509301" y="208867"/>
                </a:lnTo>
                <a:cubicBezTo>
                  <a:pt x="509301" y="145787"/>
                  <a:pt x="561403" y="94761"/>
                  <a:pt x="625601" y="94668"/>
                </a:cubicBezTo>
                <a:close/>
                <a:moveTo>
                  <a:pt x="1723548" y="87004"/>
                </a:moveTo>
                <a:cubicBezTo>
                  <a:pt x="1804416" y="87004"/>
                  <a:pt x="1862042" y="125974"/>
                  <a:pt x="1862042" y="207278"/>
                </a:cubicBezTo>
                <a:lnTo>
                  <a:pt x="1862042" y="413341"/>
                </a:lnTo>
                <a:lnTo>
                  <a:pt x="1787842" y="413341"/>
                </a:lnTo>
                <a:lnTo>
                  <a:pt x="1787842" y="388670"/>
                </a:lnTo>
                <a:cubicBezTo>
                  <a:pt x="1767268" y="406239"/>
                  <a:pt x="1736788" y="420537"/>
                  <a:pt x="1695069" y="420537"/>
                </a:cubicBezTo>
                <a:cubicBezTo>
                  <a:pt x="1636204" y="420444"/>
                  <a:pt x="1585817" y="384745"/>
                  <a:pt x="1585817" y="323627"/>
                </a:cubicBezTo>
                <a:cubicBezTo>
                  <a:pt x="1585817" y="250827"/>
                  <a:pt x="1646110" y="216997"/>
                  <a:pt x="1720977" y="216997"/>
                </a:cubicBezTo>
                <a:cubicBezTo>
                  <a:pt x="1745456" y="216997"/>
                  <a:pt x="1772697" y="223539"/>
                  <a:pt x="1786604" y="228024"/>
                </a:cubicBezTo>
                <a:lnTo>
                  <a:pt x="1786604" y="206530"/>
                </a:lnTo>
                <a:cubicBezTo>
                  <a:pt x="1786604" y="174009"/>
                  <a:pt x="1758124" y="153916"/>
                  <a:pt x="1722977" y="153916"/>
                </a:cubicBezTo>
                <a:cubicBezTo>
                  <a:pt x="1697831" y="153916"/>
                  <a:pt x="1666684" y="163635"/>
                  <a:pt x="1646110" y="200082"/>
                </a:cubicBezTo>
                <a:lnTo>
                  <a:pt x="1595056" y="153262"/>
                </a:lnTo>
                <a:cubicBezTo>
                  <a:pt x="1620869" y="108405"/>
                  <a:pt x="1673923" y="87004"/>
                  <a:pt x="1723548" y="87004"/>
                </a:cubicBezTo>
                <a:close/>
                <a:moveTo>
                  <a:pt x="1420749" y="87004"/>
                </a:moveTo>
                <a:cubicBezTo>
                  <a:pt x="1475042" y="87004"/>
                  <a:pt x="1512189" y="109713"/>
                  <a:pt x="1542003" y="140272"/>
                </a:cubicBezTo>
                <a:lnTo>
                  <a:pt x="1494949" y="190924"/>
                </a:lnTo>
                <a:cubicBezTo>
                  <a:pt x="1480376" y="171392"/>
                  <a:pt x="1455135" y="150645"/>
                  <a:pt x="1418749" y="150645"/>
                </a:cubicBezTo>
                <a:cubicBezTo>
                  <a:pt x="1390936" y="150645"/>
                  <a:pt x="1374362" y="164289"/>
                  <a:pt x="1374362" y="180550"/>
                </a:cubicBezTo>
                <a:cubicBezTo>
                  <a:pt x="1374362" y="196157"/>
                  <a:pt x="1388269" y="206530"/>
                  <a:pt x="1406176" y="210455"/>
                </a:cubicBezTo>
                <a:lnTo>
                  <a:pt x="1457230" y="222137"/>
                </a:lnTo>
                <a:cubicBezTo>
                  <a:pt x="1512856" y="235127"/>
                  <a:pt x="1553909" y="265686"/>
                  <a:pt x="1553909" y="321571"/>
                </a:cubicBezTo>
                <a:cubicBezTo>
                  <a:pt x="1553909" y="376801"/>
                  <a:pt x="1510189" y="420350"/>
                  <a:pt x="1424750" y="420350"/>
                </a:cubicBezTo>
                <a:cubicBezTo>
                  <a:pt x="1356551" y="420350"/>
                  <a:pt x="1314831" y="389791"/>
                  <a:pt x="1289590" y="358578"/>
                </a:cubicBezTo>
                <a:lnTo>
                  <a:pt x="1337310" y="310450"/>
                </a:lnTo>
                <a:cubicBezTo>
                  <a:pt x="1361123" y="341009"/>
                  <a:pt x="1392269" y="356615"/>
                  <a:pt x="1430750" y="356615"/>
                </a:cubicBezTo>
                <a:cubicBezTo>
                  <a:pt x="1469803" y="356615"/>
                  <a:pt x="1481138" y="339700"/>
                  <a:pt x="1481138" y="324094"/>
                </a:cubicBezTo>
                <a:cubicBezTo>
                  <a:pt x="1481138" y="310450"/>
                  <a:pt x="1472470" y="300076"/>
                  <a:pt x="1443990" y="292881"/>
                </a:cubicBezTo>
                <a:lnTo>
                  <a:pt x="1400842" y="282694"/>
                </a:lnTo>
                <a:cubicBezTo>
                  <a:pt x="1339882" y="267742"/>
                  <a:pt x="1302163" y="237183"/>
                  <a:pt x="1302163" y="181952"/>
                </a:cubicBezTo>
                <a:cubicBezTo>
                  <a:pt x="1302163" y="122796"/>
                  <a:pt x="1352550" y="87004"/>
                  <a:pt x="1420749" y="87004"/>
                </a:cubicBezTo>
                <a:close/>
                <a:moveTo>
                  <a:pt x="766381" y="0"/>
                </a:moveTo>
                <a:lnTo>
                  <a:pt x="841248" y="0"/>
                </a:lnTo>
                <a:lnTo>
                  <a:pt x="841248" y="94855"/>
                </a:lnTo>
                <a:lnTo>
                  <a:pt x="918781" y="94855"/>
                </a:lnTo>
                <a:lnTo>
                  <a:pt x="918781" y="161113"/>
                </a:lnTo>
                <a:lnTo>
                  <a:pt x="841248" y="161113"/>
                </a:lnTo>
                <a:lnTo>
                  <a:pt x="841248" y="289797"/>
                </a:lnTo>
                <a:cubicBezTo>
                  <a:pt x="841248" y="335963"/>
                  <a:pt x="851821" y="347645"/>
                  <a:pt x="894207" y="347645"/>
                </a:cubicBezTo>
                <a:cubicBezTo>
                  <a:pt x="901446" y="347645"/>
                  <a:pt x="918686" y="346336"/>
                  <a:pt x="918686" y="346336"/>
                </a:cubicBezTo>
                <a:lnTo>
                  <a:pt x="918686" y="412688"/>
                </a:lnTo>
                <a:cubicBezTo>
                  <a:pt x="918686" y="412688"/>
                  <a:pt x="904113" y="413996"/>
                  <a:pt x="878300" y="413996"/>
                </a:cubicBezTo>
                <a:cubicBezTo>
                  <a:pt x="793528" y="413996"/>
                  <a:pt x="766381" y="381474"/>
                  <a:pt x="766381" y="300825"/>
                </a:cubicBezTo>
                <a:lnTo>
                  <a:pt x="766381" y="161113"/>
                </a:lnTo>
                <a:lnTo>
                  <a:pt x="718661" y="161113"/>
                </a:lnTo>
                <a:lnTo>
                  <a:pt x="718661" y="94855"/>
                </a:lnTo>
                <a:lnTo>
                  <a:pt x="766381" y="94855"/>
                </a:lnTo>
                <a:close/>
                <a:moveTo>
                  <a:pt x="364998" y="0"/>
                </a:moveTo>
                <a:lnTo>
                  <a:pt x="439007" y="0"/>
                </a:lnTo>
                <a:cubicBezTo>
                  <a:pt x="431959" y="40465"/>
                  <a:pt x="403288" y="73547"/>
                  <a:pt x="364998" y="87472"/>
                </a:cubicBezTo>
                <a:close/>
              </a:path>
            </a:pathLst>
          </a:custGeom>
          <a:solidFill>
            <a:srgbClr val="868381"/>
          </a:solidFill>
          <a:ln w="9525" cap="flat">
            <a:noFill/>
            <a:prstDash val="solid"/>
            <a:miter/>
          </a:ln>
        </p:spPr>
        <p:txBody>
          <a:bodyPr rtlCol="0" anchor="ctr"/>
          <a:lstStyle/>
          <a:p>
            <a:endParaRPr lang="en-US"/>
          </a:p>
        </p:txBody>
      </p:sp>
      <p:sp>
        <p:nvSpPr>
          <p:cNvPr id="2" name="Title">
            <a:extLst>
              <a:ext uri="{FF2B5EF4-FFF2-40B4-BE49-F238E27FC236}">
                <a16:creationId xmlns:a16="http://schemas.microsoft.com/office/drawing/2014/main" id="{D544F7AA-A3C7-A94C-BAF4-BD209B1ACCDA}"/>
              </a:ext>
            </a:extLst>
          </p:cNvPr>
          <p:cNvSpPr>
            <a:spLocks noGrp="1"/>
          </p:cNvSpPr>
          <p:nvPr>
            <p:ph type="title"/>
          </p:nvPr>
        </p:nvSpPr>
        <p:spPr>
          <a:xfrm>
            <a:off x="563189" y="457200"/>
            <a:ext cx="8145684" cy="940079"/>
          </a:xfrm>
          <a:prstGeom prst="rect">
            <a:avLst/>
          </a:prstGeom>
        </p:spPr>
        <p:txBody>
          <a:bodyPr/>
          <a:lstStyle>
            <a:lvl1pPr>
              <a:defRPr sz="2400"/>
            </a:lvl1pPr>
          </a:lstStyle>
          <a:p>
            <a:r>
              <a:rPr lang="en-US"/>
              <a:t>Click to edit Master title style</a:t>
            </a:r>
          </a:p>
        </p:txBody>
      </p:sp>
    </p:spTree>
    <p:extLst>
      <p:ext uri="{BB962C8B-B14F-4D97-AF65-F5344CB8AC3E}">
        <p14:creationId xmlns:p14="http://schemas.microsoft.com/office/powerpoint/2010/main" val="285345389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 Life-sciences image - right">
    <p:spTree>
      <p:nvGrpSpPr>
        <p:cNvPr id="1" name=""/>
        <p:cNvGrpSpPr/>
        <p:nvPr/>
      </p:nvGrpSpPr>
      <p:grpSpPr>
        <a:xfrm>
          <a:off x="0" y="0"/>
          <a:ext cx="0" cy="0"/>
          <a:chOff x="0" y="0"/>
          <a:chExt cx="0" cy="0"/>
        </a:xfrm>
      </p:grpSpPr>
      <p:pic>
        <p:nvPicPr>
          <p:cNvPr id="8" name="Picture 7" descr="A close up of a person&#10;&#10;Description automatically generated">
            <a:extLst>
              <a:ext uri="{FF2B5EF4-FFF2-40B4-BE49-F238E27FC236}">
                <a16:creationId xmlns:a16="http://schemas.microsoft.com/office/drawing/2014/main" id="{730E3246-E962-CA40-88B8-0B5CD676EE62}"/>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5" name="Freeform 4">
            <a:extLst>
              <a:ext uri="{FF2B5EF4-FFF2-40B4-BE49-F238E27FC236}">
                <a16:creationId xmlns:a16="http://schemas.microsoft.com/office/drawing/2014/main" id="{A4C29394-B5AD-724E-9CCA-DEF993C7BEFA}"/>
              </a:ext>
            </a:extLst>
          </p:cNvPr>
          <p:cNvSpPr>
            <a:spLocks noChangeAspect="1"/>
          </p:cNvSpPr>
          <p:nvPr userDrawn="1"/>
        </p:nvSpPr>
        <p:spPr>
          <a:xfrm>
            <a:off x="10922769" y="579650"/>
            <a:ext cx="694944" cy="156951"/>
          </a:xfrm>
          <a:custGeom>
            <a:avLst/>
            <a:gdLst>
              <a:gd name="connsiteX0" fmla="*/ 1718976 w 1862042"/>
              <a:gd name="connsiteY0" fmla="*/ 278769 h 420537"/>
              <a:gd name="connsiteX1" fmla="*/ 1661350 w 1862042"/>
              <a:gd name="connsiteY1" fmla="*/ 318393 h 420537"/>
              <a:gd name="connsiteX2" fmla="*/ 1710404 w 1862042"/>
              <a:gd name="connsiteY2" fmla="*/ 355494 h 420537"/>
              <a:gd name="connsiteX3" fmla="*/ 1786604 w 1862042"/>
              <a:gd name="connsiteY3" fmla="*/ 328206 h 420537"/>
              <a:gd name="connsiteX4" fmla="*/ 1786604 w 1862042"/>
              <a:gd name="connsiteY4" fmla="*/ 291759 h 420537"/>
              <a:gd name="connsiteX5" fmla="*/ 1718976 w 1862042"/>
              <a:gd name="connsiteY5" fmla="*/ 278769 h 420537"/>
              <a:gd name="connsiteX6" fmla="*/ 364998 w 1862042"/>
              <a:gd name="connsiteY6" fmla="*/ 102144 h 420537"/>
              <a:gd name="connsiteX7" fmla="*/ 440531 w 1862042"/>
              <a:gd name="connsiteY7" fmla="*/ 203821 h 420537"/>
              <a:gd name="connsiteX8" fmla="*/ 440531 w 1862042"/>
              <a:gd name="connsiteY8" fmla="*/ 413342 h 420537"/>
              <a:gd name="connsiteX9" fmla="*/ 364998 w 1862042"/>
              <a:gd name="connsiteY9" fmla="*/ 413342 h 420537"/>
              <a:gd name="connsiteX10" fmla="*/ 975169 w 1862042"/>
              <a:gd name="connsiteY10" fmla="*/ 94854 h 420537"/>
              <a:gd name="connsiteX11" fmla="*/ 1050702 w 1862042"/>
              <a:gd name="connsiteY11" fmla="*/ 94854 h 420537"/>
              <a:gd name="connsiteX12" fmla="*/ 1050702 w 1862042"/>
              <a:gd name="connsiteY12" fmla="*/ 285311 h 420537"/>
              <a:gd name="connsiteX13" fmla="*/ 1111662 w 1862042"/>
              <a:gd name="connsiteY13" fmla="*/ 354186 h 420537"/>
              <a:gd name="connsiteX14" fmla="*/ 1172622 w 1862042"/>
              <a:gd name="connsiteY14" fmla="*/ 285311 h 420537"/>
              <a:gd name="connsiteX15" fmla="*/ 1172622 w 1862042"/>
              <a:gd name="connsiteY15" fmla="*/ 94854 h 420537"/>
              <a:gd name="connsiteX16" fmla="*/ 1248155 w 1862042"/>
              <a:gd name="connsiteY16" fmla="*/ 94854 h 420537"/>
              <a:gd name="connsiteX17" fmla="*/ 1248155 w 1862042"/>
              <a:gd name="connsiteY17" fmla="*/ 280078 h 420537"/>
              <a:gd name="connsiteX18" fmla="*/ 1126902 w 1862042"/>
              <a:gd name="connsiteY18" fmla="*/ 420444 h 420537"/>
              <a:gd name="connsiteX19" fmla="*/ 1096422 w 1862042"/>
              <a:gd name="connsiteY19" fmla="*/ 420444 h 420537"/>
              <a:gd name="connsiteX20" fmla="*/ 975169 w 1862042"/>
              <a:gd name="connsiteY20" fmla="*/ 280078 h 420537"/>
              <a:gd name="connsiteX21" fmla="*/ 0 w 1862042"/>
              <a:gd name="connsiteY21" fmla="*/ 94854 h 420537"/>
              <a:gd name="connsiteX22" fmla="*/ 81439 w 1862042"/>
              <a:gd name="connsiteY22" fmla="*/ 94854 h 420537"/>
              <a:gd name="connsiteX23" fmla="*/ 156305 w 1862042"/>
              <a:gd name="connsiteY23" fmla="*/ 317739 h 420537"/>
              <a:gd name="connsiteX24" fmla="*/ 231172 w 1862042"/>
              <a:gd name="connsiteY24" fmla="*/ 94854 h 420537"/>
              <a:gd name="connsiteX25" fmla="*/ 312706 w 1862042"/>
              <a:gd name="connsiteY25" fmla="*/ 94854 h 420537"/>
              <a:gd name="connsiteX26" fmla="*/ 197358 w 1862042"/>
              <a:gd name="connsiteY26" fmla="*/ 413341 h 420537"/>
              <a:gd name="connsiteX27" fmla="*/ 115253 w 1862042"/>
              <a:gd name="connsiteY27" fmla="*/ 413341 h 420537"/>
              <a:gd name="connsiteX28" fmla="*/ 625601 w 1862042"/>
              <a:gd name="connsiteY28" fmla="*/ 94668 h 420537"/>
              <a:gd name="connsiteX29" fmla="*/ 668654 w 1862042"/>
              <a:gd name="connsiteY29" fmla="*/ 94668 h 420537"/>
              <a:gd name="connsiteX30" fmla="*/ 668654 w 1862042"/>
              <a:gd name="connsiteY30" fmla="*/ 161113 h 420537"/>
              <a:gd name="connsiteX31" fmla="*/ 641603 w 1862042"/>
              <a:gd name="connsiteY31" fmla="*/ 161113 h 420537"/>
              <a:gd name="connsiteX32" fmla="*/ 583406 w 1862042"/>
              <a:gd name="connsiteY32" fmla="*/ 218213 h 420537"/>
              <a:gd name="connsiteX33" fmla="*/ 583406 w 1862042"/>
              <a:gd name="connsiteY33" fmla="*/ 413342 h 420537"/>
              <a:gd name="connsiteX34" fmla="*/ 509301 w 1862042"/>
              <a:gd name="connsiteY34" fmla="*/ 413342 h 420537"/>
              <a:gd name="connsiteX35" fmla="*/ 509301 w 1862042"/>
              <a:gd name="connsiteY35" fmla="*/ 208867 h 420537"/>
              <a:gd name="connsiteX36" fmla="*/ 625601 w 1862042"/>
              <a:gd name="connsiteY36" fmla="*/ 94668 h 420537"/>
              <a:gd name="connsiteX37" fmla="*/ 1723548 w 1862042"/>
              <a:gd name="connsiteY37" fmla="*/ 87004 h 420537"/>
              <a:gd name="connsiteX38" fmla="*/ 1862042 w 1862042"/>
              <a:gd name="connsiteY38" fmla="*/ 207278 h 420537"/>
              <a:gd name="connsiteX39" fmla="*/ 1862042 w 1862042"/>
              <a:gd name="connsiteY39" fmla="*/ 413341 h 420537"/>
              <a:gd name="connsiteX40" fmla="*/ 1787842 w 1862042"/>
              <a:gd name="connsiteY40" fmla="*/ 413341 h 420537"/>
              <a:gd name="connsiteX41" fmla="*/ 1787842 w 1862042"/>
              <a:gd name="connsiteY41" fmla="*/ 388670 h 420537"/>
              <a:gd name="connsiteX42" fmla="*/ 1695069 w 1862042"/>
              <a:gd name="connsiteY42" fmla="*/ 420537 h 420537"/>
              <a:gd name="connsiteX43" fmla="*/ 1585817 w 1862042"/>
              <a:gd name="connsiteY43" fmla="*/ 323627 h 420537"/>
              <a:gd name="connsiteX44" fmla="*/ 1720977 w 1862042"/>
              <a:gd name="connsiteY44" fmla="*/ 216997 h 420537"/>
              <a:gd name="connsiteX45" fmla="*/ 1786604 w 1862042"/>
              <a:gd name="connsiteY45" fmla="*/ 228024 h 420537"/>
              <a:gd name="connsiteX46" fmla="*/ 1786604 w 1862042"/>
              <a:gd name="connsiteY46" fmla="*/ 206530 h 420537"/>
              <a:gd name="connsiteX47" fmla="*/ 1722977 w 1862042"/>
              <a:gd name="connsiteY47" fmla="*/ 153916 h 420537"/>
              <a:gd name="connsiteX48" fmla="*/ 1646110 w 1862042"/>
              <a:gd name="connsiteY48" fmla="*/ 200082 h 420537"/>
              <a:gd name="connsiteX49" fmla="*/ 1595056 w 1862042"/>
              <a:gd name="connsiteY49" fmla="*/ 153262 h 420537"/>
              <a:gd name="connsiteX50" fmla="*/ 1723548 w 1862042"/>
              <a:gd name="connsiteY50" fmla="*/ 87004 h 420537"/>
              <a:gd name="connsiteX51" fmla="*/ 1420749 w 1862042"/>
              <a:gd name="connsiteY51" fmla="*/ 87004 h 420537"/>
              <a:gd name="connsiteX52" fmla="*/ 1542003 w 1862042"/>
              <a:gd name="connsiteY52" fmla="*/ 140272 h 420537"/>
              <a:gd name="connsiteX53" fmla="*/ 1494949 w 1862042"/>
              <a:gd name="connsiteY53" fmla="*/ 190924 h 420537"/>
              <a:gd name="connsiteX54" fmla="*/ 1418749 w 1862042"/>
              <a:gd name="connsiteY54" fmla="*/ 150645 h 420537"/>
              <a:gd name="connsiteX55" fmla="*/ 1374362 w 1862042"/>
              <a:gd name="connsiteY55" fmla="*/ 180550 h 420537"/>
              <a:gd name="connsiteX56" fmla="*/ 1406176 w 1862042"/>
              <a:gd name="connsiteY56" fmla="*/ 210455 h 420537"/>
              <a:gd name="connsiteX57" fmla="*/ 1457230 w 1862042"/>
              <a:gd name="connsiteY57" fmla="*/ 222137 h 420537"/>
              <a:gd name="connsiteX58" fmla="*/ 1553909 w 1862042"/>
              <a:gd name="connsiteY58" fmla="*/ 321571 h 420537"/>
              <a:gd name="connsiteX59" fmla="*/ 1424750 w 1862042"/>
              <a:gd name="connsiteY59" fmla="*/ 420350 h 420537"/>
              <a:gd name="connsiteX60" fmla="*/ 1289590 w 1862042"/>
              <a:gd name="connsiteY60" fmla="*/ 358578 h 420537"/>
              <a:gd name="connsiteX61" fmla="*/ 1337310 w 1862042"/>
              <a:gd name="connsiteY61" fmla="*/ 310450 h 420537"/>
              <a:gd name="connsiteX62" fmla="*/ 1430750 w 1862042"/>
              <a:gd name="connsiteY62" fmla="*/ 356615 h 420537"/>
              <a:gd name="connsiteX63" fmla="*/ 1481138 w 1862042"/>
              <a:gd name="connsiteY63" fmla="*/ 324094 h 420537"/>
              <a:gd name="connsiteX64" fmla="*/ 1443990 w 1862042"/>
              <a:gd name="connsiteY64" fmla="*/ 292881 h 420537"/>
              <a:gd name="connsiteX65" fmla="*/ 1400842 w 1862042"/>
              <a:gd name="connsiteY65" fmla="*/ 282694 h 420537"/>
              <a:gd name="connsiteX66" fmla="*/ 1302163 w 1862042"/>
              <a:gd name="connsiteY66" fmla="*/ 181952 h 420537"/>
              <a:gd name="connsiteX67" fmla="*/ 1420749 w 1862042"/>
              <a:gd name="connsiteY67" fmla="*/ 87004 h 420537"/>
              <a:gd name="connsiteX68" fmla="*/ 766381 w 1862042"/>
              <a:gd name="connsiteY68" fmla="*/ 0 h 420537"/>
              <a:gd name="connsiteX69" fmla="*/ 841248 w 1862042"/>
              <a:gd name="connsiteY69" fmla="*/ 0 h 420537"/>
              <a:gd name="connsiteX70" fmla="*/ 841248 w 1862042"/>
              <a:gd name="connsiteY70" fmla="*/ 94855 h 420537"/>
              <a:gd name="connsiteX71" fmla="*/ 918781 w 1862042"/>
              <a:gd name="connsiteY71" fmla="*/ 94855 h 420537"/>
              <a:gd name="connsiteX72" fmla="*/ 918781 w 1862042"/>
              <a:gd name="connsiteY72" fmla="*/ 161113 h 420537"/>
              <a:gd name="connsiteX73" fmla="*/ 841248 w 1862042"/>
              <a:gd name="connsiteY73" fmla="*/ 161113 h 420537"/>
              <a:gd name="connsiteX74" fmla="*/ 841248 w 1862042"/>
              <a:gd name="connsiteY74" fmla="*/ 289797 h 420537"/>
              <a:gd name="connsiteX75" fmla="*/ 894207 w 1862042"/>
              <a:gd name="connsiteY75" fmla="*/ 347645 h 420537"/>
              <a:gd name="connsiteX76" fmla="*/ 918686 w 1862042"/>
              <a:gd name="connsiteY76" fmla="*/ 346336 h 420537"/>
              <a:gd name="connsiteX77" fmla="*/ 918686 w 1862042"/>
              <a:gd name="connsiteY77" fmla="*/ 412688 h 420537"/>
              <a:gd name="connsiteX78" fmla="*/ 878300 w 1862042"/>
              <a:gd name="connsiteY78" fmla="*/ 413996 h 420537"/>
              <a:gd name="connsiteX79" fmla="*/ 766381 w 1862042"/>
              <a:gd name="connsiteY79" fmla="*/ 300825 h 420537"/>
              <a:gd name="connsiteX80" fmla="*/ 766381 w 1862042"/>
              <a:gd name="connsiteY80" fmla="*/ 161113 h 420537"/>
              <a:gd name="connsiteX81" fmla="*/ 718661 w 1862042"/>
              <a:gd name="connsiteY81" fmla="*/ 161113 h 420537"/>
              <a:gd name="connsiteX82" fmla="*/ 718661 w 1862042"/>
              <a:gd name="connsiteY82" fmla="*/ 94855 h 420537"/>
              <a:gd name="connsiteX83" fmla="*/ 766381 w 1862042"/>
              <a:gd name="connsiteY83" fmla="*/ 94855 h 420537"/>
              <a:gd name="connsiteX84" fmla="*/ 364998 w 1862042"/>
              <a:gd name="connsiteY84" fmla="*/ 0 h 420537"/>
              <a:gd name="connsiteX85" fmla="*/ 439007 w 1862042"/>
              <a:gd name="connsiteY85" fmla="*/ 0 h 420537"/>
              <a:gd name="connsiteX86" fmla="*/ 364998 w 1862042"/>
              <a:gd name="connsiteY86" fmla="*/ 87472 h 42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862042" h="420537">
                <a:moveTo>
                  <a:pt x="1718976" y="278769"/>
                </a:moveTo>
                <a:cubicBezTo>
                  <a:pt x="1684496" y="278769"/>
                  <a:pt x="1661350" y="292413"/>
                  <a:pt x="1661350" y="318393"/>
                </a:cubicBezTo>
                <a:cubicBezTo>
                  <a:pt x="1661350" y="338579"/>
                  <a:pt x="1677257" y="355494"/>
                  <a:pt x="1710404" y="355494"/>
                </a:cubicBezTo>
                <a:cubicBezTo>
                  <a:pt x="1739551" y="355494"/>
                  <a:pt x="1770030" y="343812"/>
                  <a:pt x="1786604" y="328206"/>
                </a:cubicBezTo>
                <a:lnTo>
                  <a:pt x="1786604" y="291759"/>
                </a:lnTo>
                <a:cubicBezTo>
                  <a:pt x="1767363" y="284657"/>
                  <a:pt x="1746218" y="278769"/>
                  <a:pt x="1718976" y="278769"/>
                </a:cubicBezTo>
                <a:close/>
                <a:moveTo>
                  <a:pt x="364998" y="102144"/>
                </a:moveTo>
                <a:cubicBezTo>
                  <a:pt x="407670" y="117751"/>
                  <a:pt x="438436" y="157094"/>
                  <a:pt x="440531" y="203821"/>
                </a:cubicBezTo>
                <a:lnTo>
                  <a:pt x="440531" y="413342"/>
                </a:lnTo>
                <a:lnTo>
                  <a:pt x="364998" y="413342"/>
                </a:lnTo>
                <a:close/>
                <a:moveTo>
                  <a:pt x="975169" y="94854"/>
                </a:moveTo>
                <a:lnTo>
                  <a:pt x="1050702" y="94854"/>
                </a:lnTo>
                <a:lnTo>
                  <a:pt x="1050702" y="285311"/>
                </a:lnTo>
                <a:cubicBezTo>
                  <a:pt x="1050702" y="326897"/>
                  <a:pt x="1072610" y="354186"/>
                  <a:pt x="1111662" y="354186"/>
                </a:cubicBezTo>
                <a:cubicBezTo>
                  <a:pt x="1150715" y="354186"/>
                  <a:pt x="1172622" y="326897"/>
                  <a:pt x="1172622" y="285311"/>
                </a:cubicBezTo>
                <a:lnTo>
                  <a:pt x="1172622" y="94854"/>
                </a:lnTo>
                <a:lnTo>
                  <a:pt x="1248155" y="94854"/>
                </a:lnTo>
                <a:lnTo>
                  <a:pt x="1248155" y="280078"/>
                </a:lnTo>
                <a:cubicBezTo>
                  <a:pt x="1248060" y="370446"/>
                  <a:pt x="1199102" y="420444"/>
                  <a:pt x="1126902" y="420444"/>
                </a:cubicBezTo>
                <a:lnTo>
                  <a:pt x="1096422" y="420444"/>
                </a:lnTo>
                <a:cubicBezTo>
                  <a:pt x="1024223" y="420444"/>
                  <a:pt x="975169" y="370446"/>
                  <a:pt x="975169" y="280078"/>
                </a:cubicBezTo>
                <a:close/>
                <a:moveTo>
                  <a:pt x="0" y="94854"/>
                </a:moveTo>
                <a:lnTo>
                  <a:pt x="81439" y="94854"/>
                </a:lnTo>
                <a:lnTo>
                  <a:pt x="156305" y="317739"/>
                </a:lnTo>
                <a:lnTo>
                  <a:pt x="231172" y="94854"/>
                </a:lnTo>
                <a:lnTo>
                  <a:pt x="312706" y="94854"/>
                </a:lnTo>
                <a:lnTo>
                  <a:pt x="197358" y="413341"/>
                </a:lnTo>
                <a:lnTo>
                  <a:pt x="115253" y="413341"/>
                </a:lnTo>
                <a:close/>
                <a:moveTo>
                  <a:pt x="625601" y="94668"/>
                </a:moveTo>
                <a:lnTo>
                  <a:pt x="668654" y="94668"/>
                </a:lnTo>
                <a:lnTo>
                  <a:pt x="668654" y="161113"/>
                </a:lnTo>
                <a:lnTo>
                  <a:pt x="641603" y="161113"/>
                </a:lnTo>
                <a:cubicBezTo>
                  <a:pt x="609504" y="161113"/>
                  <a:pt x="583406" y="186719"/>
                  <a:pt x="583406" y="218213"/>
                </a:cubicBezTo>
                <a:lnTo>
                  <a:pt x="583406" y="413342"/>
                </a:lnTo>
                <a:lnTo>
                  <a:pt x="509301" y="413342"/>
                </a:lnTo>
                <a:lnTo>
                  <a:pt x="509301" y="208867"/>
                </a:lnTo>
                <a:cubicBezTo>
                  <a:pt x="509301" y="145787"/>
                  <a:pt x="561403" y="94761"/>
                  <a:pt x="625601" y="94668"/>
                </a:cubicBezTo>
                <a:close/>
                <a:moveTo>
                  <a:pt x="1723548" y="87004"/>
                </a:moveTo>
                <a:cubicBezTo>
                  <a:pt x="1804416" y="87004"/>
                  <a:pt x="1862042" y="125974"/>
                  <a:pt x="1862042" y="207278"/>
                </a:cubicBezTo>
                <a:lnTo>
                  <a:pt x="1862042" y="413341"/>
                </a:lnTo>
                <a:lnTo>
                  <a:pt x="1787842" y="413341"/>
                </a:lnTo>
                <a:lnTo>
                  <a:pt x="1787842" y="388670"/>
                </a:lnTo>
                <a:cubicBezTo>
                  <a:pt x="1767268" y="406239"/>
                  <a:pt x="1736788" y="420537"/>
                  <a:pt x="1695069" y="420537"/>
                </a:cubicBezTo>
                <a:cubicBezTo>
                  <a:pt x="1636204" y="420444"/>
                  <a:pt x="1585817" y="384745"/>
                  <a:pt x="1585817" y="323627"/>
                </a:cubicBezTo>
                <a:cubicBezTo>
                  <a:pt x="1585817" y="250827"/>
                  <a:pt x="1646110" y="216997"/>
                  <a:pt x="1720977" y="216997"/>
                </a:cubicBezTo>
                <a:cubicBezTo>
                  <a:pt x="1745456" y="216997"/>
                  <a:pt x="1772697" y="223539"/>
                  <a:pt x="1786604" y="228024"/>
                </a:cubicBezTo>
                <a:lnTo>
                  <a:pt x="1786604" y="206530"/>
                </a:lnTo>
                <a:cubicBezTo>
                  <a:pt x="1786604" y="174009"/>
                  <a:pt x="1758124" y="153916"/>
                  <a:pt x="1722977" y="153916"/>
                </a:cubicBezTo>
                <a:cubicBezTo>
                  <a:pt x="1697831" y="153916"/>
                  <a:pt x="1666684" y="163635"/>
                  <a:pt x="1646110" y="200082"/>
                </a:cubicBezTo>
                <a:lnTo>
                  <a:pt x="1595056" y="153262"/>
                </a:lnTo>
                <a:cubicBezTo>
                  <a:pt x="1620869" y="108405"/>
                  <a:pt x="1673923" y="87004"/>
                  <a:pt x="1723548" y="87004"/>
                </a:cubicBezTo>
                <a:close/>
                <a:moveTo>
                  <a:pt x="1420749" y="87004"/>
                </a:moveTo>
                <a:cubicBezTo>
                  <a:pt x="1475042" y="87004"/>
                  <a:pt x="1512189" y="109713"/>
                  <a:pt x="1542003" y="140272"/>
                </a:cubicBezTo>
                <a:lnTo>
                  <a:pt x="1494949" y="190924"/>
                </a:lnTo>
                <a:cubicBezTo>
                  <a:pt x="1480376" y="171392"/>
                  <a:pt x="1455135" y="150645"/>
                  <a:pt x="1418749" y="150645"/>
                </a:cubicBezTo>
                <a:cubicBezTo>
                  <a:pt x="1390936" y="150645"/>
                  <a:pt x="1374362" y="164289"/>
                  <a:pt x="1374362" y="180550"/>
                </a:cubicBezTo>
                <a:cubicBezTo>
                  <a:pt x="1374362" y="196157"/>
                  <a:pt x="1388269" y="206530"/>
                  <a:pt x="1406176" y="210455"/>
                </a:cubicBezTo>
                <a:lnTo>
                  <a:pt x="1457230" y="222137"/>
                </a:lnTo>
                <a:cubicBezTo>
                  <a:pt x="1512856" y="235127"/>
                  <a:pt x="1553909" y="265686"/>
                  <a:pt x="1553909" y="321571"/>
                </a:cubicBezTo>
                <a:cubicBezTo>
                  <a:pt x="1553909" y="376801"/>
                  <a:pt x="1510189" y="420350"/>
                  <a:pt x="1424750" y="420350"/>
                </a:cubicBezTo>
                <a:cubicBezTo>
                  <a:pt x="1356551" y="420350"/>
                  <a:pt x="1314831" y="389791"/>
                  <a:pt x="1289590" y="358578"/>
                </a:cubicBezTo>
                <a:lnTo>
                  <a:pt x="1337310" y="310450"/>
                </a:lnTo>
                <a:cubicBezTo>
                  <a:pt x="1361123" y="341009"/>
                  <a:pt x="1392269" y="356615"/>
                  <a:pt x="1430750" y="356615"/>
                </a:cubicBezTo>
                <a:cubicBezTo>
                  <a:pt x="1469803" y="356615"/>
                  <a:pt x="1481138" y="339700"/>
                  <a:pt x="1481138" y="324094"/>
                </a:cubicBezTo>
                <a:cubicBezTo>
                  <a:pt x="1481138" y="310450"/>
                  <a:pt x="1472470" y="300076"/>
                  <a:pt x="1443990" y="292881"/>
                </a:cubicBezTo>
                <a:lnTo>
                  <a:pt x="1400842" y="282694"/>
                </a:lnTo>
                <a:cubicBezTo>
                  <a:pt x="1339882" y="267742"/>
                  <a:pt x="1302163" y="237183"/>
                  <a:pt x="1302163" y="181952"/>
                </a:cubicBezTo>
                <a:cubicBezTo>
                  <a:pt x="1302163" y="122796"/>
                  <a:pt x="1352550" y="87004"/>
                  <a:pt x="1420749" y="87004"/>
                </a:cubicBezTo>
                <a:close/>
                <a:moveTo>
                  <a:pt x="766381" y="0"/>
                </a:moveTo>
                <a:lnTo>
                  <a:pt x="841248" y="0"/>
                </a:lnTo>
                <a:lnTo>
                  <a:pt x="841248" y="94855"/>
                </a:lnTo>
                <a:lnTo>
                  <a:pt x="918781" y="94855"/>
                </a:lnTo>
                <a:lnTo>
                  <a:pt x="918781" y="161113"/>
                </a:lnTo>
                <a:lnTo>
                  <a:pt x="841248" y="161113"/>
                </a:lnTo>
                <a:lnTo>
                  <a:pt x="841248" y="289797"/>
                </a:lnTo>
                <a:cubicBezTo>
                  <a:pt x="841248" y="335963"/>
                  <a:pt x="851821" y="347645"/>
                  <a:pt x="894207" y="347645"/>
                </a:cubicBezTo>
                <a:cubicBezTo>
                  <a:pt x="901446" y="347645"/>
                  <a:pt x="918686" y="346336"/>
                  <a:pt x="918686" y="346336"/>
                </a:cubicBezTo>
                <a:lnTo>
                  <a:pt x="918686" y="412688"/>
                </a:lnTo>
                <a:cubicBezTo>
                  <a:pt x="918686" y="412688"/>
                  <a:pt x="904113" y="413996"/>
                  <a:pt x="878300" y="413996"/>
                </a:cubicBezTo>
                <a:cubicBezTo>
                  <a:pt x="793528" y="413996"/>
                  <a:pt x="766381" y="381474"/>
                  <a:pt x="766381" y="300825"/>
                </a:cubicBezTo>
                <a:lnTo>
                  <a:pt x="766381" y="161113"/>
                </a:lnTo>
                <a:lnTo>
                  <a:pt x="718661" y="161113"/>
                </a:lnTo>
                <a:lnTo>
                  <a:pt x="718661" y="94855"/>
                </a:lnTo>
                <a:lnTo>
                  <a:pt x="766381" y="94855"/>
                </a:lnTo>
                <a:close/>
                <a:moveTo>
                  <a:pt x="364998" y="0"/>
                </a:moveTo>
                <a:lnTo>
                  <a:pt x="439007" y="0"/>
                </a:lnTo>
                <a:cubicBezTo>
                  <a:pt x="431959" y="40465"/>
                  <a:pt x="403288" y="73547"/>
                  <a:pt x="364998" y="87472"/>
                </a:cubicBezTo>
                <a:close/>
              </a:path>
            </a:pathLst>
          </a:custGeom>
          <a:solidFill>
            <a:srgbClr val="868381"/>
          </a:solidFill>
          <a:ln w="9525"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2B02B7DD-4411-8C4F-8D55-838DD5EFC289}"/>
              </a:ext>
            </a:extLst>
          </p:cNvPr>
          <p:cNvSpPr>
            <a:spLocks noChangeAspect="1"/>
          </p:cNvSpPr>
          <p:nvPr userDrawn="1"/>
        </p:nvSpPr>
        <p:spPr>
          <a:xfrm>
            <a:off x="10922769" y="579650"/>
            <a:ext cx="694944" cy="156951"/>
          </a:xfrm>
          <a:custGeom>
            <a:avLst/>
            <a:gdLst>
              <a:gd name="connsiteX0" fmla="*/ 1718976 w 1862042"/>
              <a:gd name="connsiteY0" fmla="*/ 278769 h 420537"/>
              <a:gd name="connsiteX1" fmla="*/ 1661350 w 1862042"/>
              <a:gd name="connsiteY1" fmla="*/ 318393 h 420537"/>
              <a:gd name="connsiteX2" fmla="*/ 1710404 w 1862042"/>
              <a:gd name="connsiteY2" fmla="*/ 355494 h 420537"/>
              <a:gd name="connsiteX3" fmla="*/ 1786604 w 1862042"/>
              <a:gd name="connsiteY3" fmla="*/ 328206 h 420537"/>
              <a:gd name="connsiteX4" fmla="*/ 1786604 w 1862042"/>
              <a:gd name="connsiteY4" fmla="*/ 291759 h 420537"/>
              <a:gd name="connsiteX5" fmla="*/ 1718976 w 1862042"/>
              <a:gd name="connsiteY5" fmla="*/ 278769 h 420537"/>
              <a:gd name="connsiteX6" fmla="*/ 364998 w 1862042"/>
              <a:gd name="connsiteY6" fmla="*/ 102144 h 420537"/>
              <a:gd name="connsiteX7" fmla="*/ 440531 w 1862042"/>
              <a:gd name="connsiteY7" fmla="*/ 203821 h 420537"/>
              <a:gd name="connsiteX8" fmla="*/ 440531 w 1862042"/>
              <a:gd name="connsiteY8" fmla="*/ 413342 h 420537"/>
              <a:gd name="connsiteX9" fmla="*/ 364998 w 1862042"/>
              <a:gd name="connsiteY9" fmla="*/ 413342 h 420537"/>
              <a:gd name="connsiteX10" fmla="*/ 975169 w 1862042"/>
              <a:gd name="connsiteY10" fmla="*/ 94854 h 420537"/>
              <a:gd name="connsiteX11" fmla="*/ 1050702 w 1862042"/>
              <a:gd name="connsiteY11" fmla="*/ 94854 h 420537"/>
              <a:gd name="connsiteX12" fmla="*/ 1050702 w 1862042"/>
              <a:gd name="connsiteY12" fmla="*/ 285311 h 420537"/>
              <a:gd name="connsiteX13" fmla="*/ 1111662 w 1862042"/>
              <a:gd name="connsiteY13" fmla="*/ 354186 h 420537"/>
              <a:gd name="connsiteX14" fmla="*/ 1172622 w 1862042"/>
              <a:gd name="connsiteY14" fmla="*/ 285311 h 420537"/>
              <a:gd name="connsiteX15" fmla="*/ 1172622 w 1862042"/>
              <a:gd name="connsiteY15" fmla="*/ 94854 h 420537"/>
              <a:gd name="connsiteX16" fmla="*/ 1248155 w 1862042"/>
              <a:gd name="connsiteY16" fmla="*/ 94854 h 420537"/>
              <a:gd name="connsiteX17" fmla="*/ 1248155 w 1862042"/>
              <a:gd name="connsiteY17" fmla="*/ 280078 h 420537"/>
              <a:gd name="connsiteX18" fmla="*/ 1126902 w 1862042"/>
              <a:gd name="connsiteY18" fmla="*/ 420444 h 420537"/>
              <a:gd name="connsiteX19" fmla="*/ 1096422 w 1862042"/>
              <a:gd name="connsiteY19" fmla="*/ 420444 h 420537"/>
              <a:gd name="connsiteX20" fmla="*/ 975169 w 1862042"/>
              <a:gd name="connsiteY20" fmla="*/ 280078 h 420537"/>
              <a:gd name="connsiteX21" fmla="*/ 0 w 1862042"/>
              <a:gd name="connsiteY21" fmla="*/ 94854 h 420537"/>
              <a:gd name="connsiteX22" fmla="*/ 81439 w 1862042"/>
              <a:gd name="connsiteY22" fmla="*/ 94854 h 420537"/>
              <a:gd name="connsiteX23" fmla="*/ 156305 w 1862042"/>
              <a:gd name="connsiteY23" fmla="*/ 317739 h 420537"/>
              <a:gd name="connsiteX24" fmla="*/ 231172 w 1862042"/>
              <a:gd name="connsiteY24" fmla="*/ 94854 h 420537"/>
              <a:gd name="connsiteX25" fmla="*/ 312706 w 1862042"/>
              <a:gd name="connsiteY25" fmla="*/ 94854 h 420537"/>
              <a:gd name="connsiteX26" fmla="*/ 197358 w 1862042"/>
              <a:gd name="connsiteY26" fmla="*/ 413341 h 420537"/>
              <a:gd name="connsiteX27" fmla="*/ 115253 w 1862042"/>
              <a:gd name="connsiteY27" fmla="*/ 413341 h 420537"/>
              <a:gd name="connsiteX28" fmla="*/ 625601 w 1862042"/>
              <a:gd name="connsiteY28" fmla="*/ 94668 h 420537"/>
              <a:gd name="connsiteX29" fmla="*/ 668654 w 1862042"/>
              <a:gd name="connsiteY29" fmla="*/ 94668 h 420537"/>
              <a:gd name="connsiteX30" fmla="*/ 668654 w 1862042"/>
              <a:gd name="connsiteY30" fmla="*/ 161113 h 420537"/>
              <a:gd name="connsiteX31" fmla="*/ 641603 w 1862042"/>
              <a:gd name="connsiteY31" fmla="*/ 161113 h 420537"/>
              <a:gd name="connsiteX32" fmla="*/ 583406 w 1862042"/>
              <a:gd name="connsiteY32" fmla="*/ 218213 h 420537"/>
              <a:gd name="connsiteX33" fmla="*/ 583406 w 1862042"/>
              <a:gd name="connsiteY33" fmla="*/ 413342 h 420537"/>
              <a:gd name="connsiteX34" fmla="*/ 509301 w 1862042"/>
              <a:gd name="connsiteY34" fmla="*/ 413342 h 420537"/>
              <a:gd name="connsiteX35" fmla="*/ 509301 w 1862042"/>
              <a:gd name="connsiteY35" fmla="*/ 208867 h 420537"/>
              <a:gd name="connsiteX36" fmla="*/ 625601 w 1862042"/>
              <a:gd name="connsiteY36" fmla="*/ 94668 h 420537"/>
              <a:gd name="connsiteX37" fmla="*/ 1723548 w 1862042"/>
              <a:gd name="connsiteY37" fmla="*/ 87004 h 420537"/>
              <a:gd name="connsiteX38" fmla="*/ 1862042 w 1862042"/>
              <a:gd name="connsiteY38" fmla="*/ 207278 h 420537"/>
              <a:gd name="connsiteX39" fmla="*/ 1862042 w 1862042"/>
              <a:gd name="connsiteY39" fmla="*/ 413341 h 420537"/>
              <a:gd name="connsiteX40" fmla="*/ 1787842 w 1862042"/>
              <a:gd name="connsiteY40" fmla="*/ 413341 h 420537"/>
              <a:gd name="connsiteX41" fmla="*/ 1787842 w 1862042"/>
              <a:gd name="connsiteY41" fmla="*/ 388670 h 420537"/>
              <a:gd name="connsiteX42" fmla="*/ 1695069 w 1862042"/>
              <a:gd name="connsiteY42" fmla="*/ 420537 h 420537"/>
              <a:gd name="connsiteX43" fmla="*/ 1585817 w 1862042"/>
              <a:gd name="connsiteY43" fmla="*/ 323627 h 420537"/>
              <a:gd name="connsiteX44" fmla="*/ 1720977 w 1862042"/>
              <a:gd name="connsiteY44" fmla="*/ 216997 h 420537"/>
              <a:gd name="connsiteX45" fmla="*/ 1786604 w 1862042"/>
              <a:gd name="connsiteY45" fmla="*/ 228024 h 420537"/>
              <a:gd name="connsiteX46" fmla="*/ 1786604 w 1862042"/>
              <a:gd name="connsiteY46" fmla="*/ 206530 h 420537"/>
              <a:gd name="connsiteX47" fmla="*/ 1722977 w 1862042"/>
              <a:gd name="connsiteY47" fmla="*/ 153916 h 420537"/>
              <a:gd name="connsiteX48" fmla="*/ 1646110 w 1862042"/>
              <a:gd name="connsiteY48" fmla="*/ 200082 h 420537"/>
              <a:gd name="connsiteX49" fmla="*/ 1595056 w 1862042"/>
              <a:gd name="connsiteY49" fmla="*/ 153262 h 420537"/>
              <a:gd name="connsiteX50" fmla="*/ 1723548 w 1862042"/>
              <a:gd name="connsiteY50" fmla="*/ 87004 h 420537"/>
              <a:gd name="connsiteX51" fmla="*/ 1420749 w 1862042"/>
              <a:gd name="connsiteY51" fmla="*/ 87004 h 420537"/>
              <a:gd name="connsiteX52" fmla="*/ 1542003 w 1862042"/>
              <a:gd name="connsiteY52" fmla="*/ 140272 h 420537"/>
              <a:gd name="connsiteX53" fmla="*/ 1494949 w 1862042"/>
              <a:gd name="connsiteY53" fmla="*/ 190924 h 420537"/>
              <a:gd name="connsiteX54" fmla="*/ 1418749 w 1862042"/>
              <a:gd name="connsiteY54" fmla="*/ 150645 h 420537"/>
              <a:gd name="connsiteX55" fmla="*/ 1374362 w 1862042"/>
              <a:gd name="connsiteY55" fmla="*/ 180550 h 420537"/>
              <a:gd name="connsiteX56" fmla="*/ 1406176 w 1862042"/>
              <a:gd name="connsiteY56" fmla="*/ 210455 h 420537"/>
              <a:gd name="connsiteX57" fmla="*/ 1457230 w 1862042"/>
              <a:gd name="connsiteY57" fmla="*/ 222137 h 420537"/>
              <a:gd name="connsiteX58" fmla="*/ 1553909 w 1862042"/>
              <a:gd name="connsiteY58" fmla="*/ 321571 h 420537"/>
              <a:gd name="connsiteX59" fmla="*/ 1424750 w 1862042"/>
              <a:gd name="connsiteY59" fmla="*/ 420350 h 420537"/>
              <a:gd name="connsiteX60" fmla="*/ 1289590 w 1862042"/>
              <a:gd name="connsiteY60" fmla="*/ 358578 h 420537"/>
              <a:gd name="connsiteX61" fmla="*/ 1337310 w 1862042"/>
              <a:gd name="connsiteY61" fmla="*/ 310450 h 420537"/>
              <a:gd name="connsiteX62" fmla="*/ 1430750 w 1862042"/>
              <a:gd name="connsiteY62" fmla="*/ 356615 h 420537"/>
              <a:gd name="connsiteX63" fmla="*/ 1481138 w 1862042"/>
              <a:gd name="connsiteY63" fmla="*/ 324094 h 420537"/>
              <a:gd name="connsiteX64" fmla="*/ 1443990 w 1862042"/>
              <a:gd name="connsiteY64" fmla="*/ 292881 h 420537"/>
              <a:gd name="connsiteX65" fmla="*/ 1400842 w 1862042"/>
              <a:gd name="connsiteY65" fmla="*/ 282694 h 420537"/>
              <a:gd name="connsiteX66" fmla="*/ 1302163 w 1862042"/>
              <a:gd name="connsiteY66" fmla="*/ 181952 h 420537"/>
              <a:gd name="connsiteX67" fmla="*/ 1420749 w 1862042"/>
              <a:gd name="connsiteY67" fmla="*/ 87004 h 420537"/>
              <a:gd name="connsiteX68" fmla="*/ 766381 w 1862042"/>
              <a:gd name="connsiteY68" fmla="*/ 0 h 420537"/>
              <a:gd name="connsiteX69" fmla="*/ 841248 w 1862042"/>
              <a:gd name="connsiteY69" fmla="*/ 0 h 420537"/>
              <a:gd name="connsiteX70" fmla="*/ 841248 w 1862042"/>
              <a:gd name="connsiteY70" fmla="*/ 94855 h 420537"/>
              <a:gd name="connsiteX71" fmla="*/ 918781 w 1862042"/>
              <a:gd name="connsiteY71" fmla="*/ 94855 h 420537"/>
              <a:gd name="connsiteX72" fmla="*/ 918781 w 1862042"/>
              <a:gd name="connsiteY72" fmla="*/ 161113 h 420537"/>
              <a:gd name="connsiteX73" fmla="*/ 841248 w 1862042"/>
              <a:gd name="connsiteY73" fmla="*/ 161113 h 420537"/>
              <a:gd name="connsiteX74" fmla="*/ 841248 w 1862042"/>
              <a:gd name="connsiteY74" fmla="*/ 289797 h 420537"/>
              <a:gd name="connsiteX75" fmla="*/ 894207 w 1862042"/>
              <a:gd name="connsiteY75" fmla="*/ 347645 h 420537"/>
              <a:gd name="connsiteX76" fmla="*/ 918686 w 1862042"/>
              <a:gd name="connsiteY76" fmla="*/ 346336 h 420537"/>
              <a:gd name="connsiteX77" fmla="*/ 918686 w 1862042"/>
              <a:gd name="connsiteY77" fmla="*/ 412688 h 420537"/>
              <a:gd name="connsiteX78" fmla="*/ 878300 w 1862042"/>
              <a:gd name="connsiteY78" fmla="*/ 413996 h 420537"/>
              <a:gd name="connsiteX79" fmla="*/ 766381 w 1862042"/>
              <a:gd name="connsiteY79" fmla="*/ 300825 h 420537"/>
              <a:gd name="connsiteX80" fmla="*/ 766381 w 1862042"/>
              <a:gd name="connsiteY80" fmla="*/ 161113 h 420537"/>
              <a:gd name="connsiteX81" fmla="*/ 718661 w 1862042"/>
              <a:gd name="connsiteY81" fmla="*/ 161113 h 420537"/>
              <a:gd name="connsiteX82" fmla="*/ 718661 w 1862042"/>
              <a:gd name="connsiteY82" fmla="*/ 94855 h 420537"/>
              <a:gd name="connsiteX83" fmla="*/ 766381 w 1862042"/>
              <a:gd name="connsiteY83" fmla="*/ 94855 h 420537"/>
              <a:gd name="connsiteX84" fmla="*/ 364998 w 1862042"/>
              <a:gd name="connsiteY84" fmla="*/ 0 h 420537"/>
              <a:gd name="connsiteX85" fmla="*/ 439007 w 1862042"/>
              <a:gd name="connsiteY85" fmla="*/ 0 h 420537"/>
              <a:gd name="connsiteX86" fmla="*/ 364998 w 1862042"/>
              <a:gd name="connsiteY86" fmla="*/ 87472 h 42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862042" h="420537">
                <a:moveTo>
                  <a:pt x="1718976" y="278769"/>
                </a:moveTo>
                <a:cubicBezTo>
                  <a:pt x="1684496" y="278769"/>
                  <a:pt x="1661350" y="292413"/>
                  <a:pt x="1661350" y="318393"/>
                </a:cubicBezTo>
                <a:cubicBezTo>
                  <a:pt x="1661350" y="338579"/>
                  <a:pt x="1677257" y="355494"/>
                  <a:pt x="1710404" y="355494"/>
                </a:cubicBezTo>
                <a:cubicBezTo>
                  <a:pt x="1739551" y="355494"/>
                  <a:pt x="1770030" y="343812"/>
                  <a:pt x="1786604" y="328206"/>
                </a:cubicBezTo>
                <a:lnTo>
                  <a:pt x="1786604" y="291759"/>
                </a:lnTo>
                <a:cubicBezTo>
                  <a:pt x="1767363" y="284657"/>
                  <a:pt x="1746218" y="278769"/>
                  <a:pt x="1718976" y="278769"/>
                </a:cubicBezTo>
                <a:close/>
                <a:moveTo>
                  <a:pt x="364998" y="102144"/>
                </a:moveTo>
                <a:cubicBezTo>
                  <a:pt x="407670" y="117751"/>
                  <a:pt x="438436" y="157094"/>
                  <a:pt x="440531" y="203821"/>
                </a:cubicBezTo>
                <a:lnTo>
                  <a:pt x="440531" y="413342"/>
                </a:lnTo>
                <a:lnTo>
                  <a:pt x="364998" y="413342"/>
                </a:lnTo>
                <a:close/>
                <a:moveTo>
                  <a:pt x="975169" y="94854"/>
                </a:moveTo>
                <a:lnTo>
                  <a:pt x="1050702" y="94854"/>
                </a:lnTo>
                <a:lnTo>
                  <a:pt x="1050702" y="285311"/>
                </a:lnTo>
                <a:cubicBezTo>
                  <a:pt x="1050702" y="326897"/>
                  <a:pt x="1072610" y="354186"/>
                  <a:pt x="1111662" y="354186"/>
                </a:cubicBezTo>
                <a:cubicBezTo>
                  <a:pt x="1150715" y="354186"/>
                  <a:pt x="1172622" y="326897"/>
                  <a:pt x="1172622" y="285311"/>
                </a:cubicBezTo>
                <a:lnTo>
                  <a:pt x="1172622" y="94854"/>
                </a:lnTo>
                <a:lnTo>
                  <a:pt x="1248155" y="94854"/>
                </a:lnTo>
                <a:lnTo>
                  <a:pt x="1248155" y="280078"/>
                </a:lnTo>
                <a:cubicBezTo>
                  <a:pt x="1248060" y="370446"/>
                  <a:pt x="1199102" y="420444"/>
                  <a:pt x="1126902" y="420444"/>
                </a:cubicBezTo>
                <a:lnTo>
                  <a:pt x="1096422" y="420444"/>
                </a:lnTo>
                <a:cubicBezTo>
                  <a:pt x="1024223" y="420444"/>
                  <a:pt x="975169" y="370446"/>
                  <a:pt x="975169" y="280078"/>
                </a:cubicBezTo>
                <a:close/>
                <a:moveTo>
                  <a:pt x="0" y="94854"/>
                </a:moveTo>
                <a:lnTo>
                  <a:pt x="81439" y="94854"/>
                </a:lnTo>
                <a:lnTo>
                  <a:pt x="156305" y="317739"/>
                </a:lnTo>
                <a:lnTo>
                  <a:pt x="231172" y="94854"/>
                </a:lnTo>
                <a:lnTo>
                  <a:pt x="312706" y="94854"/>
                </a:lnTo>
                <a:lnTo>
                  <a:pt x="197358" y="413341"/>
                </a:lnTo>
                <a:lnTo>
                  <a:pt x="115253" y="413341"/>
                </a:lnTo>
                <a:close/>
                <a:moveTo>
                  <a:pt x="625601" y="94668"/>
                </a:moveTo>
                <a:lnTo>
                  <a:pt x="668654" y="94668"/>
                </a:lnTo>
                <a:lnTo>
                  <a:pt x="668654" y="161113"/>
                </a:lnTo>
                <a:lnTo>
                  <a:pt x="641603" y="161113"/>
                </a:lnTo>
                <a:cubicBezTo>
                  <a:pt x="609504" y="161113"/>
                  <a:pt x="583406" y="186719"/>
                  <a:pt x="583406" y="218213"/>
                </a:cubicBezTo>
                <a:lnTo>
                  <a:pt x="583406" y="413342"/>
                </a:lnTo>
                <a:lnTo>
                  <a:pt x="509301" y="413342"/>
                </a:lnTo>
                <a:lnTo>
                  <a:pt x="509301" y="208867"/>
                </a:lnTo>
                <a:cubicBezTo>
                  <a:pt x="509301" y="145787"/>
                  <a:pt x="561403" y="94761"/>
                  <a:pt x="625601" y="94668"/>
                </a:cubicBezTo>
                <a:close/>
                <a:moveTo>
                  <a:pt x="1723548" y="87004"/>
                </a:moveTo>
                <a:cubicBezTo>
                  <a:pt x="1804416" y="87004"/>
                  <a:pt x="1862042" y="125974"/>
                  <a:pt x="1862042" y="207278"/>
                </a:cubicBezTo>
                <a:lnTo>
                  <a:pt x="1862042" y="413341"/>
                </a:lnTo>
                <a:lnTo>
                  <a:pt x="1787842" y="413341"/>
                </a:lnTo>
                <a:lnTo>
                  <a:pt x="1787842" y="388670"/>
                </a:lnTo>
                <a:cubicBezTo>
                  <a:pt x="1767268" y="406239"/>
                  <a:pt x="1736788" y="420537"/>
                  <a:pt x="1695069" y="420537"/>
                </a:cubicBezTo>
                <a:cubicBezTo>
                  <a:pt x="1636204" y="420444"/>
                  <a:pt x="1585817" y="384745"/>
                  <a:pt x="1585817" y="323627"/>
                </a:cubicBezTo>
                <a:cubicBezTo>
                  <a:pt x="1585817" y="250827"/>
                  <a:pt x="1646110" y="216997"/>
                  <a:pt x="1720977" y="216997"/>
                </a:cubicBezTo>
                <a:cubicBezTo>
                  <a:pt x="1745456" y="216997"/>
                  <a:pt x="1772697" y="223539"/>
                  <a:pt x="1786604" y="228024"/>
                </a:cubicBezTo>
                <a:lnTo>
                  <a:pt x="1786604" y="206530"/>
                </a:lnTo>
                <a:cubicBezTo>
                  <a:pt x="1786604" y="174009"/>
                  <a:pt x="1758124" y="153916"/>
                  <a:pt x="1722977" y="153916"/>
                </a:cubicBezTo>
                <a:cubicBezTo>
                  <a:pt x="1697831" y="153916"/>
                  <a:pt x="1666684" y="163635"/>
                  <a:pt x="1646110" y="200082"/>
                </a:cubicBezTo>
                <a:lnTo>
                  <a:pt x="1595056" y="153262"/>
                </a:lnTo>
                <a:cubicBezTo>
                  <a:pt x="1620869" y="108405"/>
                  <a:pt x="1673923" y="87004"/>
                  <a:pt x="1723548" y="87004"/>
                </a:cubicBezTo>
                <a:close/>
                <a:moveTo>
                  <a:pt x="1420749" y="87004"/>
                </a:moveTo>
                <a:cubicBezTo>
                  <a:pt x="1475042" y="87004"/>
                  <a:pt x="1512189" y="109713"/>
                  <a:pt x="1542003" y="140272"/>
                </a:cubicBezTo>
                <a:lnTo>
                  <a:pt x="1494949" y="190924"/>
                </a:lnTo>
                <a:cubicBezTo>
                  <a:pt x="1480376" y="171392"/>
                  <a:pt x="1455135" y="150645"/>
                  <a:pt x="1418749" y="150645"/>
                </a:cubicBezTo>
                <a:cubicBezTo>
                  <a:pt x="1390936" y="150645"/>
                  <a:pt x="1374362" y="164289"/>
                  <a:pt x="1374362" y="180550"/>
                </a:cubicBezTo>
                <a:cubicBezTo>
                  <a:pt x="1374362" y="196157"/>
                  <a:pt x="1388269" y="206530"/>
                  <a:pt x="1406176" y="210455"/>
                </a:cubicBezTo>
                <a:lnTo>
                  <a:pt x="1457230" y="222137"/>
                </a:lnTo>
                <a:cubicBezTo>
                  <a:pt x="1512856" y="235127"/>
                  <a:pt x="1553909" y="265686"/>
                  <a:pt x="1553909" y="321571"/>
                </a:cubicBezTo>
                <a:cubicBezTo>
                  <a:pt x="1553909" y="376801"/>
                  <a:pt x="1510189" y="420350"/>
                  <a:pt x="1424750" y="420350"/>
                </a:cubicBezTo>
                <a:cubicBezTo>
                  <a:pt x="1356551" y="420350"/>
                  <a:pt x="1314831" y="389791"/>
                  <a:pt x="1289590" y="358578"/>
                </a:cubicBezTo>
                <a:lnTo>
                  <a:pt x="1337310" y="310450"/>
                </a:lnTo>
                <a:cubicBezTo>
                  <a:pt x="1361123" y="341009"/>
                  <a:pt x="1392269" y="356615"/>
                  <a:pt x="1430750" y="356615"/>
                </a:cubicBezTo>
                <a:cubicBezTo>
                  <a:pt x="1469803" y="356615"/>
                  <a:pt x="1481138" y="339700"/>
                  <a:pt x="1481138" y="324094"/>
                </a:cubicBezTo>
                <a:cubicBezTo>
                  <a:pt x="1481138" y="310450"/>
                  <a:pt x="1472470" y="300076"/>
                  <a:pt x="1443990" y="292881"/>
                </a:cubicBezTo>
                <a:lnTo>
                  <a:pt x="1400842" y="282694"/>
                </a:lnTo>
                <a:cubicBezTo>
                  <a:pt x="1339882" y="267742"/>
                  <a:pt x="1302163" y="237183"/>
                  <a:pt x="1302163" y="181952"/>
                </a:cubicBezTo>
                <a:cubicBezTo>
                  <a:pt x="1302163" y="122796"/>
                  <a:pt x="1352550" y="87004"/>
                  <a:pt x="1420749" y="87004"/>
                </a:cubicBezTo>
                <a:close/>
                <a:moveTo>
                  <a:pt x="766381" y="0"/>
                </a:moveTo>
                <a:lnTo>
                  <a:pt x="841248" y="0"/>
                </a:lnTo>
                <a:lnTo>
                  <a:pt x="841248" y="94855"/>
                </a:lnTo>
                <a:lnTo>
                  <a:pt x="918781" y="94855"/>
                </a:lnTo>
                <a:lnTo>
                  <a:pt x="918781" y="161113"/>
                </a:lnTo>
                <a:lnTo>
                  <a:pt x="841248" y="161113"/>
                </a:lnTo>
                <a:lnTo>
                  <a:pt x="841248" y="289797"/>
                </a:lnTo>
                <a:cubicBezTo>
                  <a:pt x="841248" y="335963"/>
                  <a:pt x="851821" y="347645"/>
                  <a:pt x="894207" y="347645"/>
                </a:cubicBezTo>
                <a:cubicBezTo>
                  <a:pt x="901446" y="347645"/>
                  <a:pt x="918686" y="346336"/>
                  <a:pt x="918686" y="346336"/>
                </a:cubicBezTo>
                <a:lnTo>
                  <a:pt x="918686" y="412688"/>
                </a:lnTo>
                <a:cubicBezTo>
                  <a:pt x="918686" y="412688"/>
                  <a:pt x="904113" y="413996"/>
                  <a:pt x="878300" y="413996"/>
                </a:cubicBezTo>
                <a:cubicBezTo>
                  <a:pt x="793528" y="413996"/>
                  <a:pt x="766381" y="381474"/>
                  <a:pt x="766381" y="300825"/>
                </a:cubicBezTo>
                <a:lnTo>
                  <a:pt x="766381" y="161113"/>
                </a:lnTo>
                <a:lnTo>
                  <a:pt x="718661" y="161113"/>
                </a:lnTo>
                <a:lnTo>
                  <a:pt x="718661" y="94855"/>
                </a:lnTo>
                <a:lnTo>
                  <a:pt x="766381" y="94855"/>
                </a:lnTo>
                <a:close/>
                <a:moveTo>
                  <a:pt x="364998" y="0"/>
                </a:moveTo>
                <a:lnTo>
                  <a:pt x="439007" y="0"/>
                </a:lnTo>
                <a:cubicBezTo>
                  <a:pt x="431959" y="40465"/>
                  <a:pt x="403288" y="73547"/>
                  <a:pt x="364998" y="87472"/>
                </a:cubicBezTo>
                <a:close/>
              </a:path>
            </a:pathLst>
          </a:custGeom>
          <a:solidFill>
            <a:srgbClr val="868381"/>
          </a:solidFill>
          <a:ln w="9525" cap="flat">
            <a:noFill/>
            <a:prstDash val="solid"/>
            <a:miter/>
          </a:ln>
        </p:spPr>
        <p:txBody>
          <a:bodyPr rtlCol="0" anchor="ctr"/>
          <a:lstStyle/>
          <a:p>
            <a:endParaRPr lang="en-US"/>
          </a:p>
        </p:txBody>
      </p:sp>
      <p:sp>
        <p:nvSpPr>
          <p:cNvPr id="2" name="Title">
            <a:extLst>
              <a:ext uri="{FF2B5EF4-FFF2-40B4-BE49-F238E27FC236}">
                <a16:creationId xmlns:a16="http://schemas.microsoft.com/office/drawing/2014/main" id="{D544F7AA-A3C7-A94C-BAF4-BD209B1ACCDA}"/>
              </a:ext>
            </a:extLst>
          </p:cNvPr>
          <p:cNvSpPr>
            <a:spLocks noGrp="1"/>
          </p:cNvSpPr>
          <p:nvPr>
            <p:ph type="title"/>
          </p:nvPr>
        </p:nvSpPr>
        <p:spPr>
          <a:xfrm>
            <a:off x="563189" y="457200"/>
            <a:ext cx="8145684" cy="940079"/>
          </a:xfrm>
          <a:prstGeom prst="rect">
            <a:avLst/>
          </a:prstGeom>
        </p:spPr>
        <p:txBody>
          <a:bodyPr/>
          <a:lstStyle>
            <a:lvl1pPr>
              <a:defRPr sz="2400"/>
            </a:lvl1pPr>
          </a:lstStyle>
          <a:p>
            <a:r>
              <a:rPr lang="en-US"/>
              <a:t>Click to edit Master title style</a:t>
            </a:r>
          </a:p>
        </p:txBody>
      </p:sp>
      <p:sp>
        <p:nvSpPr>
          <p:cNvPr id="9" name="Footer Placeholder">
            <a:extLst>
              <a:ext uri="{FF2B5EF4-FFF2-40B4-BE49-F238E27FC236}">
                <a16:creationId xmlns:a16="http://schemas.microsoft.com/office/drawing/2014/main" id="{A3AD325A-D355-7F4D-BC4E-0AC9287C7FD0}"/>
              </a:ext>
            </a:extLst>
          </p:cNvPr>
          <p:cNvSpPr txBox="1">
            <a:spLocks/>
          </p:cNvSpPr>
          <p:nvPr userDrawn="1"/>
        </p:nvSpPr>
        <p:spPr>
          <a:xfrm>
            <a:off x="768477" y="6356351"/>
            <a:ext cx="4457700" cy="189231"/>
          </a:xfrm>
          <a:prstGeom prst="rect">
            <a:avLst/>
          </a:prstGeom>
        </p:spPr>
        <p:txBody>
          <a:bodyPr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en-US" sz="800">
                <a:solidFill>
                  <a:schemeClr val="bg1">
                    <a:lumMod val="65000"/>
                  </a:schemeClr>
                </a:solidFill>
              </a:rPr>
              <a:t>Copyright © 2020 Virtusa Corporation. All Rights Reserved.</a:t>
            </a:r>
          </a:p>
        </p:txBody>
      </p:sp>
      <p:sp>
        <p:nvSpPr>
          <p:cNvPr id="10" name="Footer Placeholder">
            <a:extLst>
              <a:ext uri="{FF2B5EF4-FFF2-40B4-BE49-F238E27FC236}">
                <a16:creationId xmlns:a16="http://schemas.microsoft.com/office/drawing/2014/main" id="{32F6A379-B303-2145-9931-E73D2F96DDED}"/>
              </a:ext>
            </a:extLst>
          </p:cNvPr>
          <p:cNvSpPr txBox="1">
            <a:spLocks/>
          </p:cNvSpPr>
          <p:nvPr userDrawn="1"/>
        </p:nvSpPr>
        <p:spPr>
          <a:xfrm>
            <a:off x="542291" y="6356351"/>
            <a:ext cx="311784" cy="189231"/>
          </a:xfrm>
          <a:prstGeom prst="rect">
            <a:avLst/>
          </a:prstGeom>
        </p:spPr>
        <p:txBody>
          <a:bodyPr lIns="0"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l"/>
            <a:fld id="{AFB7941B-64BF-9D44-BB48-81CE7C26A230}" type="slidenum">
              <a:rPr lang="en-US" sz="800" smtClean="0">
                <a:solidFill>
                  <a:schemeClr val="bg1">
                    <a:lumMod val="65000"/>
                  </a:schemeClr>
                </a:solidFill>
              </a:rPr>
              <a:pPr algn="l"/>
              <a:t>‹#›</a:t>
            </a:fld>
            <a:endParaRPr lang="en-US" sz="800">
              <a:solidFill>
                <a:schemeClr val="bg1">
                  <a:lumMod val="65000"/>
                </a:schemeClr>
              </a:solidFill>
            </a:endParaRPr>
          </a:p>
        </p:txBody>
      </p:sp>
    </p:spTree>
    <p:extLst>
      <p:ext uri="{BB962C8B-B14F-4D97-AF65-F5344CB8AC3E}">
        <p14:creationId xmlns:p14="http://schemas.microsoft.com/office/powerpoint/2010/main" val="21321091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 Banking image - right">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30E3246-E962-CA40-88B8-0B5CD676EE62}"/>
              </a:ext>
            </a:extLst>
          </p:cNvPr>
          <p:cNvPicPr>
            <a:picLocks noChangeAspect="1"/>
          </p:cNvPicPr>
          <p:nvPr userDrawn="1"/>
        </p:nvPicPr>
        <p:blipFill>
          <a:blip r:embed="rId2"/>
          <a:srcRect/>
          <a:stretch/>
        </p:blipFill>
        <p:spPr>
          <a:xfrm>
            <a:off x="0" y="0"/>
            <a:ext cx="12192000" cy="6858000"/>
          </a:xfrm>
          <a:prstGeom prst="rect">
            <a:avLst/>
          </a:prstGeom>
        </p:spPr>
      </p:pic>
      <p:sp>
        <p:nvSpPr>
          <p:cNvPr id="5" name="Freeform 4">
            <a:extLst>
              <a:ext uri="{FF2B5EF4-FFF2-40B4-BE49-F238E27FC236}">
                <a16:creationId xmlns:a16="http://schemas.microsoft.com/office/drawing/2014/main" id="{A4C29394-B5AD-724E-9CCA-DEF993C7BEFA}"/>
              </a:ext>
            </a:extLst>
          </p:cNvPr>
          <p:cNvSpPr>
            <a:spLocks noChangeAspect="1"/>
          </p:cNvSpPr>
          <p:nvPr userDrawn="1"/>
        </p:nvSpPr>
        <p:spPr>
          <a:xfrm>
            <a:off x="10922769" y="579650"/>
            <a:ext cx="694944" cy="156951"/>
          </a:xfrm>
          <a:custGeom>
            <a:avLst/>
            <a:gdLst>
              <a:gd name="connsiteX0" fmla="*/ 1718976 w 1862042"/>
              <a:gd name="connsiteY0" fmla="*/ 278769 h 420537"/>
              <a:gd name="connsiteX1" fmla="*/ 1661350 w 1862042"/>
              <a:gd name="connsiteY1" fmla="*/ 318393 h 420537"/>
              <a:gd name="connsiteX2" fmla="*/ 1710404 w 1862042"/>
              <a:gd name="connsiteY2" fmla="*/ 355494 h 420537"/>
              <a:gd name="connsiteX3" fmla="*/ 1786604 w 1862042"/>
              <a:gd name="connsiteY3" fmla="*/ 328206 h 420537"/>
              <a:gd name="connsiteX4" fmla="*/ 1786604 w 1862042"/>
              <a:gd name="connsiteY4" fmla="*/ 291759 h 420537"/>
              <a:gd name="connsiteX5" fmla="*/ 1718976 w 1862042"/>
              <a:gd name="connsiteY5" fmla="*/ 278769 h 420537"/>
              <a:gd name="connsiteX6" fmla="*/ 364998 w 1862042"/>
              <a:gd name="connsiteY6" fmla="*/ 102144 h 420537"/>
              <a:gd name="connsiteX7" fmla="*/ 440531 w 1862042"/>
              <a:gd name="connsiteY7" fmla="*/ 203821 h 420537"/>
              <a:gd name="connsiteX8" fmla="*/ 440531 w 1862042"/>
              <a:gd name="connsiteY8" fmla="*/ 413342 h 420537"/>
              <a:gd name="connsiteX9" fmla="*/ 364998 w 1862042"/>
              <a:gd name="connsiteY9" fmla="*/ 413342 h 420537"/>
              <a:gd name="connsiteX10" fmla="*/ 975169 w 1862042"/>
              <a:gd name="connsiteY10" fmla="*/ 94854 h 420537"/>
              <a:gd name="connsiteX11" fmla="*/ 1050702 w 1862042"/>
              <a:gd name="connsiteY11" fmla="*/ 94854 h 420537"/>
              <a:gd name="connsiteX12" fmla="*/ 1050702 w 1862042"/>
              <a:gd name="connsiteY12" fmla="*/ 285311 h 420537"/>
              <a:gd name="connsiteX13" fmla="*/ 1111662 w 1862042"/>
              <a:gd name="connsiteY13" fmla="*/ 354186 h 420537"/>
              <a:gd name="connsiteX14" fmla="*/ 1172622 w 1862042"/>
              <a:gd name="connsiteY14" fmla="*/ 285311 h 420537"/>
              <a:gd name="connsiteX15" fmla="*/ 1172622 w 1862042"/>
              <a:gd name="connsiteY15" fmla="*/ 94854 h 420537"/>
              <a:gd name="connsiteX16" fmla="*/ 1248155 w 1862042"/>
              <a:gd name="connsiteY16" fmla="*/ 94854 h 420537"/>
              <a:gd name="connsiteX17" fmla="*/ 1248155 w 1862042"/>
              <a:gd name="connsiteY17" fmla="*/ 280078 h 420537"/>
              <a:gd name="connsiteX18" fmla="*/ 1126902 w 1862042"/>
              <a:gd name="connsiteY18" fmla="*/ 420444 h 420537"/>
              <a:gd name="connsiteX19" fmla="*/ 1096422 w 1862042"/>
              <a:gd name="connsiteY19" fmla="*/ 420444 h 420537"/>
              <a:gd name="connsiteX20" fmla="*/ 975169 w 1862042"/>
              <a:gd name="connsiteY20" fmla="*/ 280078 h 420537"/>
              <a:gd name="connsiteX21" fmla="*/ 0 w 1862042"/>
              <a:gd name="connsiteY21" fmla="*/ 94854 h 420537"/>
              <a:gd name="connsiteX22" fmla="*/ 81439 w 1862042"/>
              <a:gd name="connsiteY22" fmla="*/ 94854 h 420537"/>
              <a:gd name="connsiteX23" fmla="*/ 156305 w 1862042"/>
              <a:gd name="connsiteY23" fmla="*/ 317739 h 420537"/>
              <a:gd name="connsiteX24" fmla="*/ 231172 w 1862042"/>
              <a:gd name="connsiteY24" fmla="*/ 94854 h 420537"/>
              <a:gd name="connsiteX25" fmla="*/ 312706 w 1862042"/>
              <a:gd name="connsiteY25" fmla="*/ 94854 h 420537"/>
              <a:gd name="connsiteX26" fmla="*/ 197358 w 1862042"/>
              <a:gd name="connsiteY26" fmla="*/ 413341 h 420537"/>
              <a:gd name="connsiteX27" fmla="*/ 115253 w 1862042"/>
              <a:gd name="connsiteY27" fmla="*/ 413341 h 420537"/>
              <a:gd name="connsiteX28" fmla="*/ 625601 w 1862042"/>
              <a:gd name="connsiteY28" fmla="*/ 94668 h 420537"/>
              <a:gd name="connsiteX29" fmla="*/ 668654 w 1862042"/>
              <a:gd name="connsiteY29" fmla="*/ 94668 h 420537"/>
              <a:gd name="connsiteX30" fmla="*/ 668654 w 1862042"/>
              <a:gd name="connsiteY30" fmla="*/ 161113 h 420537"/>
              <a:gd name="connsiteX31" fmla="*/ 641603 w 1862042"/>
              <a:gd name="connsiteY31" fmla="*/ 161113 h 420537"/>
              <a:gd name="connsiteX32" fmla="*/ 583406 w 1862042"/>
              <a:gd name="connsiteY32" fmla="*/ 218213 h 420537"/>
              <a:gd name="connsiteX33" fmla="*/ 583406 w 1862042"/>
              <a:gd name="connsiteY33" fmla="*/ 413342 h 420537"/>
              <a:gd name="connsiteX34" fmla="*/ 509301 w 1862042"/>
              <a:gd name="connsiteY34" fmla="*/ 413342 h 420537"/>
              <a:gd name="connsiteX35" fmla="*/ 509301 w 1862042"/>
              <a:gd name="connsiteY35" fmla="*/ 208867 h 420537"/>
              <a:gd name="connsiteX36" fmla="*/ 625601 w 1862042"/>
              <a:gd name="connsiteY36" fmla="*/ 94668 h 420537"/>
              <a:gd name="connsiteX37" fmla="*/ 1723548 w 1862042"/>
              <a:gd name="connsiteY37" fmla="*/ 87004 h 420537"/>
              <a:gd name="connsiteX38" fmla="*/ 1862042 w 1862042"/>
              <a:gd name="connsiteY38" fmla="*/ 207278 h 420537"/>
              <a:gd name="connsiteX39" fmla="*/ 1862042 w 1862042"/>
              <a:gd name="connsiteY39" fmla="*/ 413341 h 420537"/>
              <a:gd name="connsiteX40" fmla="*/ 1787842 w 1862042"/>
              <a:gd name="connsiteY40" fmla="*/ 413341 h 420537"/>
              <a:gd name="connsiteX41" fmla="*/ 1787842 w 1862042"/>
              <a:gd name="connsiteY41" fmla="*/ 388670 h 420537"/>
              <a:gd name="connsiteX42" fmla="*/ 1695069 w 1862042"/>
              <a:gd name="connsiteY42" fmla="*/ 420537 h 420537"/>
              <a:gd name="connsiteX43" fmla="*/ 1585817 w 1862042"/>
              <a:gd name="connsiteY43" fmla="*/ 323627 h 420537"/>
              <a:gd name="connsiteX44" fmla="*/ 1720977 w 1862042"/>
              <a:gd name="connsiteY44" fmla="*/ 216997 h 420537"/>
              <a:gd name="connsiteX45" fmla="*/ 1786604 w 1862042"/>
              <a:gd name="connsiteY45" fmla="*/ 228024 h 420537"/>
              <a:gd name="connsiteX46" fmla="*/ 1786604 w 1862042"/>
              <a:gd name="connsiteY46" fmla="*/ 206530 h 420537"/>
              <a:gd name="connsiteX47" fmla="*/ 1722977 w 1862042"/>
              <a:gd name="connsiteY47" fmla="*/ 153916 h 420537"/>
              <a:gd name="connsiteX48" fmla="*/ 1646110 w 1862042"/>
              <a:gd name="connsiteY48" fmla="*/ 200082 h 420537"/>
              <a:gd name="connsiteX49" fmla="*/ 1595056 w 1862042"/>
              <a:gd name="connsiteY49" fmla="*/ 153262 h 420537"/>
              <a:gd name="connsiteX50" fmla="*/ 1723548 w 1862042"/>
              <a:gd name="connsiteY50" fmla="*/ 87004 h 420537"/>
              <a:gd name="connsiteX51" fmla="*/ 1420749 w 1862042"/>
              <a:gd name="connsiteY51" fmla="*/ 87004 h 420537"/>
              <a:gd name="connsiteX52" fmla="*/ 1542003 w 1862042"/>
              <a:gd name="connsiteY52" fmla="*/ 140272 h 420537"/>
              <a:gd name="connsiteX53" fmla="*/ 1494949 w 1862042"/>
              <a:gd name="connsiteY53" fmla="*/ 190924 h 420537"/>
              <a:gd name="connsiteX54" fmla="*/ 1418749 w 1862042"/>
              <a:gd name="connsiteY54" fmla="*/ 150645 h 420537"/>
              <a:gd name="connsiteX55" fmla="*/ 1374362 w 1862042"/>
              <a:gd name="connsiteY55" fmla="*/ 180550 h 420537"/>
              <a:gd name="connsiteX56" fmla="*/ 1406176 w 1862042"/>
              <a:gd name="connsiteY56" fmla="*/ 210455 h 420537"/>
              <a:gd name="connsiteX57" fmla="*/ 1457230 w 1862042"/>
              <a:gd name="connsiteY57" fmla="*/ 222137 h 420537"/>
              <a:gd name="connsiteX58" fmla="*/ 1553909 w 1862042"/>
              <a:gd name="connsiteY58" fmla="*/ 321571 h 420537"/>
              <a:gd name="connsiteX59" fmla="*/ 1424750 w 1862042"/>
              <a:gd name="connsiteY59" fmla="*/ 420350 h 420537"/>
              <a:gd name="connsiteX60" fmla="*/ 1289590 w 1862042"/>
              <a:gd name="connsiteY60" fmla="*/ 358578 h 420537"/>
              <a:gd name="connsiteX61" fmla="*/ 1337310 w 1862042"/>
              <a:gd name="connsiteY61" fmla="*/ 310450 h 420537"/>
              <a:gd name="connsiteX62" fmla="*/ 1430750 w 1862042"/>
              <a:gd name="connsiteY62" fmla="*/ 356615 h 420537"/>
              <a:gd name="connsiteX63" fmla="*/ 1481138 w 1862042"/>
              <a:gd name="connsiteY63" fmla="*/ 324094 h 420537"/>
              <a:gd name="connsiteX64" fmla="*/ 1443990 w 1862042"/>
              <a:gd name="connsiteY64" fmla="*/ 292881 h 420537"/>
              <a:gd name="connsiteX65" fmla="*/ 1400842 w 1862042"/>
              <a:gd name="connsiteY65" fmla="*/ 282694 h 420537"/>
              <a:gd name="connsiteX66" fmla="*/ 1302163 w 1862042"/>
              <a:gd name="connsiteY66" fmla="*/ 181952 h 420537"/>
              <a:gd name="connsiteX67" fmla="*/ 1420749 w 1862042"/>
              <a:gd name="connsiteY67" fmla="*/ 87004 h 420537"/>
              <a:gd name="connsiteX68" fmla="*/ 766381 w 1862042"/>
              <a:gd name="connsiteY68" fmla="*/ 0 h 420537"/>
              <a:gd name="connsiteX69" fmla="*/ 841248 w 1862042"/>
              <a:gd name="connsiteY69" fmla="*/ 0 h 420537"/>
              <a:gd name="connsiteX70" fmla="*/ 841248 w 1862042"/>
              <a:gd name="connsiteY70" fmla="*/ 94855 h 420537"/>
              <a:gd name="connsiteX71" fmla="*/ 918781 w 1862042"/>
              <a:gd name="connsiteY71" fmla="*/ 94855 h 420537"/>
              <a:gd name="connsiteX72" fmla="*/ 918781 w 1862042"/>
              <a:gd name="connsiteY72" fmla="*/ 161113 h 420537"/>
              <a:gd name="connsiteX73" fmla="*/ 841248 w 1862042"/>
              <a:gd name="connsiteY73" fmla="*/ 161113 h 420537"/>
              <a:gd name="connsiteX74" fmla="*/ 841248 w 1862042"/>
              <a:gd name="connsiteY74" fmla="*/ 289797 h 420537"/>
              <a:gd name="connsiteX75" fmla="*/ 894207 w 1862042"/>
              <a:gd name="connsiteY75" fmla="*/ 347645 h 420537"/>
              <a:gd name="connsiteX76" fmla="*/ 918686 w 1862042"/>
              <a:gd name="connsiteY76" fmla="*/ 346336 h 420537"/>
              <a:gd name="connsiteX77" fmla="*/ 918686 w 1862042"/>
              <a:gd name="connsiteY77" fmla="*/ 412688 h 420537"/>
              <a:gd name="connsiteX78" fmla="*/ 878300 w 1862042"/>
              <a:gd name="connsiteY78" fmla="*/ 413996 h 420537"/>
              <a:gd name="connsiteX79" fmla="*/ 766381 w 1862042"/>
              <a:gd name="connsiteY79" fmla="*/ 300825 h 420537"/>
              <a:gd name="connsiteX80" fmla="*/ 766381 w 1862042"/>
              <a:gd name="connsiteY80" fmla="*/ 161113 h 420537"/>
              <a:gd name="connsiteX81" fmla="*/ 718661 w 1862042"/>
              <a:gd name="connsiteY81" fmla="*/ 161113 h 420537"/>
              <a:gd name="connsiteX82" fmla="*/ 718661 w 1862042"/>
              <a:gd name="connsiteY82" fmla="*/ 94855 h 420537"/>
              <a:gd name="connsiteX83" fmla="*/ 766381 w 1862042"/>
              <a:gd name="connsiteY83" fmla="*/ 94855 h 420537"/>
              <a:gd name="connsiteX84" fmla="*/ 364998 w 1862042"/>
              <a:gd name="connsiteY84" fmla="*/ 0 h 420537"/>
              <a:gd name="connsiteX85" fmla="*/ 439007 w 1862042"/>
              <a:gd name="connsiteY85" fmla="*/ 0 h 420537"/>
              <a:gd name="connsiteX86" fmla="*/ 364998 w 1862042"/>
              <a:gd name="connsiteY86" fmla="*/ 87472 h 42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862042" h="420537">
                <a:moveTo>
                  <a:pt x="1718976" y="278769"/>
                </a:moveTo>
                <a:cubicBezTo>
                  <a:pt x="1684496" y="278769"/>
                  <a:pt x="1661350" y="292413"/>
                  <a:pt x="1661350" y="318393"/>
                </a:cubicBezTo>
                <a:cubicBezTo>
                  <a:pt x="1661350" y="338579"/>
                  <a:pt x="1677257" y="355494"/>
                  <a:pt x="1710404" y="355494"/>
                </a:cubicBezTo>
                <a:cubicBezTo>
                  <a:pt x="1739551" y="355494"/>
                  <a:pt x="1770030" y="343812"/>
                  <a:pt x="1786604" y="328206"/>
                </a:cubicBezTo>
                <a:lnTo>
                  <a:pt x="1786604" y="291759"/>
                </a:lnTo>
                <a:cubicBezTo>
                  <a:pt x="1767363" y="284657"/>
                  <a:pt x="1746218" y="278769"/>
                  <a:pt x="1718976" y="278769"/>
                </a:cubicBezTo>
                <a:close/>
                <a:moveTo>
                  <a:pt x="364998" y="102144"/>
                </a:moveTo>
                <a:cubicBezTo>
                  <a:pt x="407670" y="117751"/>
                  <a:pt x="438436" y="157094"/>
                  <a:pt x="440531" y="203821"/>
                </a:cubicBezTo>
                <a:lnTo>
                  <a:pt x="440531" y="413342"/>
                </a:lnTo>
                <a:lnTo>
                  <a:pt x="364998" y="413342"/>
                </a:lnTo>
                <a:close/>
                <a:moveTo>
                  <a:pt x="975169" y="94854"/>
                </a:moveTo>
                <a:lnTo>
                  <a:pt x="1050702" y="94854"/>
                </a:lnTo>
                <a:lnTo>
                  <a:pt x="1050702" y="285311"/>
                </a:lnTo>
                <a:cubicBezTo>
                  <a:pt x="1050702" y="326897"/>
                  <a:pt x="1072610" y="354186"/>
                  <a:pt x="1111662" y="354186"/>
                </a:cubicBezTo>
                <a:cubicBezTo>
                  <a:pt x="1150715" y="354186"/>
                  <a:pt x="1172622" y="326897"/>
                  <a:pt x="1172622" y="285311"/>
                </a:cubicBezTo>
                <a:lnTo>
                  <a:pt x="1172622" y="94854"/>
                </a:lnTo>
                <a:lnTo>
                  <a:pt x="1248155" y="94854"/>
                </a:lnTo>
                <a:lnTo>
                  <a:pt x="1248155" y="280078"/>
                </a:lnTo>
                <a:cubicBezTo>
                  <a:pt x="1248060" y="370446"/>
                  <a:pt x="1199102" y="420444"/>
                  <a:pt x="1126902" y="420444"/>
                </a:cubicBezTo>
                <a:lnTo>
                  <a:pt x="1096422" y="420444"/>
                </a:lnTo>
                <a:cubicBezTo>
                  <a:pt x="1024223" y="420444"/>
                  <a:pt x="975169" y="370446"/>
                  <a:pt x="975169" y="280078"/>
                </a:cubicBezTo>
                <a:close/>
                <a:moveTo>
                  <a:pt x="0" y="94854"/>
                </a:moveTo>
                <a:lnTo>
                  <a:pt x="81439" y="94854"/>
                </a:lnTo>
                <a:lnTo>
                  <a:pt x="156305" y="317739"/>
                </a:lnTo>
                <a:lnTo>
                  <a:pt x="231172" y="94854"/>
                </a:lnTo>
                <a:lnTo>
                  <a:pt x="312706" y="94854"/>
                </a:lnTo>
                <a:lnTo>
                  <a:pt x="197358" y="413341"/>
                </a:lnTo>
                <a:lnTo>
                  <a:pt x="115253" y="413341"/>
                </a:lnTo>
                <a:close/>
                <a:moveTo>
                  <a:pt x="625601" y="94668"/>
                </a:moveTo>
                <a:lnTo>
                  <a:pt x="668654" y="94668"/>
                </a:lnTo>
                <a:lnTo>
                  <a:pt x="668654" y="161113"/>
                </a:lnTo>
                <a:lnTo>
                  <a:pt x="641603" y="161113"/>
                </a:lnTo>
                <a:cubicBezTo>
                  <a:pt x="609504" y="161113"/>
                  <a:pt x="583406" y="186719"/>
                  <a:pt x="583406" y="218213"/>
                </a:cubicBezTo>
                <a:lnTo>
                  <a:pt x="583406" y="413342"/>
                </a:lnTo>
                <a:lnTo>
                  <a:pt x="509301" y="413342"/>
                </a:lnTo>
                <a:lnTo>
                  <a:pt x="509301" y="208867"/>
                </a:lnTo>
                <a:cubicBezTo>
                  <a:pt x="509301" y="145787"/>
                  <a:pt x="561403" y="94761"/>
                  <a:pt x="625601" y="94668"/>
                </a:cubicBezTo>
                <a:close/>
                <a:moveTo>
                  <a:pt x="1723548" y="87004"/>
                </a:moveTo>
                <a:cubicBezTo>
                  <a:pt x="1804416" y="87004"/>
                  <a:pt x="1862042" y="125974"/>
                  <a:pt x="1862042" y="207278"/>
                </a:cubicBezTo>
                <a:lnTo>
                  <a:pt x="1862042" y="413341"/>
                </a:lnTo>
                <a:lnTo>
                  <a:pt x="1787842" y="413341"/>
                </a:lnTo>
                <a:lnTo>
                  <a:pt x="1787842" y="388670"/>
                </a:lnTo>
                <a:cubicBezTo>
                  <a:pt x="1767268" y="406239"/>
                  <a:pt x="1736788" y="420537"/>
                  <a:pt x="1695069" y="420537"/>
                </a:cubicBezTo>
                <a:cubicBezTo>
                  <a:pt x="1636204" y="420444"/>
                  <a:pt x="1585817" y="384745"/>
                  <a:pt x="1585817" y="323627"/>
                </a:cubicBezTo>
                <a:cubicBezTo>
                  <a:pt x="1585817" y="250827"/>
                  <a:pt x="1646110" y="216997"/>
                  <a:pt x="1720977" y="216997"/>
                </a:cubicBezTo>
                <a:cubicBezTo>
                  <a:pt x="1745456" y="216997"/>
                  <a:pt x="1772697" y="223539"/>
                  <a:pt x="1786604" y="228024"/>
                </a:cubicBezTo>
                <a:lnTo>
                  <a:pt x="1786604" y="206530"/>
                </a:lnTo>
                <a:cubicBezTo>
                  <a:pt x="1786604" y="174009"/>
                  <a:pt x="1758124" y="153916"/>
                  <a:pt x="1722977" y="153916"/>
                </a:cubicBezTo>
                <a:cubicBezTo>
                  <a:pt x="1697831" y="153916"/>
                  <a:pt x="1666684" y="163635"/>
                  <a:pt x="1646110" y="200082"/>
                </a:cubicBezTo>
                <a:lnTo>
                  <a:pt x="1595056" y="153262"/>
                </a:lnTo>
                <a:cubicBezTo>
                  <a:pt x="1620869" y="108405"/>
                  <a:pt x="1673923" y="87004"/>
                  <a:pt x="1723548" y="87004"/>
                </a:cubicBezTo>
                <a:close/>
                <a:moveTo>
                  <a:pt x="1420749" y="87004"/>
                </a:moveTo>
                <a:cubicBezTo>
                  <a:pt x="1475042" y="87004"/>
                  <a:pt x="1512189" y="109713"/>
                  <a:pt x="1542003" y="140272"/>
                </a:cubicBezTo>
                <a:lnTo>
                  <a:pt x="1494949" y="190924"/>
                </a:lnTo>
                <a:cubicBezTo>
                  <a:pt x="1480376" y="171392"/>
                  <a:pt x="1455135" y="150645"/>
                  <a:pt x="1418749" y="150645"/>
                </a:cubicBezTo>
                <a:cubicBezTo>
                  <a:pt x="1390936" y="150645"/>
                  <a:pt x="1374362" y="164289"/>
                  <a:pt x="1374362" y="180550"/>
                </a:cubicBezTo>
                <a:cubicBezTo>
                  <a:pt x="1374362" y="196157"/>
                  <a:pt x="1388269" y="206530"/>
                  <a:pt x="1406176" y="210455"/>
                </a:cubicBezTo>
                <a:lnTo>
                  <a:pt x="1457230" y="222137"/>
                </a:lnTo>
                <a:cubicBezTo>
                  <a:pt x="1512856" y="235127"/>
                  <a:pt x="1553909" y="265686"/>
                  <a:pt x="1553909" y="321571"/>
                </a:cubicBezTo>
                <a:cubicBezTo>
                  <a:pt x="1553909" y="376801"/>
                  <a:pt x="1510189" y="420350"/>
                  <a:pt x="1424750" y="420350"/>
                </a:cubicBezTo>
                <a:cubicBezTo>
                  <a:pt x="1356551" y="420350"/>
                  <a:pt x="1314831" y="389791"/>
                  <a:pt x="1289590" y="358578"/>
                </a:cubicBezTo>
                <a:lnTo>
                  <a:pt x="1337310" y="310450"/>
                </a:lnTo>
                <a:cubicBezTo>
                  <a:pt x="1361123" y="341009"/>
                  <a:pt x="1392269" y="356615"/>
                  <a:pt x="1430750" y="356615"/>
                </a:cubicBezTo>
                <a:cubicBezTo>
                  <a:pt x="1469803" y="356615"/>
                  <a:pt x="1481138" y="339700"/>
                  <a:pt x="1481138" y="324094"/>
                </a:cubicBezTo>
                <a:cubicBezTo>
                  <a:pt x="1481138" y="310450"/>
                  <a:pt x="1472470" y="300076"/>
                  <a:pt x="1443990" y="292881"/>
                </a:cubicBezTo>
                <a:lnTo>
                  <a:pt x="1400842" y="282694"/>
                </a:lnTo>
                <a:cubicBezTo>
                  <a:pt x="1339882" y="267742"/>
                  <a:pt x="1302163" y="237183"/>
                  <a:pt x="1302163" y="181952"/>
                </a:cubicBezTo>
                <a:cubicBezTo>
                  <a:pt x="1302163" y="122796"/>
                  <a:pt x="1352550" y="87004"/>
                  <a:pt x="1420749" y="87004"/>
                </a:cubicBezTo>
                <a:close/>
                <a:moveTo>
                  <a:pt x="766381" y="0"/>
                </a:moveTo>
                <a:lnTo>
                  <a:pt x="841248" y="0"/>
                </a:lnTo>
                <a:lnTo>
                  <a:pt x="841248" y="94855"/>
                </a:lnTo>
                <a:lnTo>
                  <a:pt x="918781" y="94855"/>
                </a:lnTo>
                <a:lnTo>
                  <a:pt x="918781" y="161113"/>
                </a:lnTo>
                <a:lnTo>
                  <a:pt x="841248" y="161113"/>
                </a:lnTo>
                <a:lnTo>
                  <a:pt x="841248" y="289797"/>
                </a:lnTo>
                <a:cubicBezTo>
                  <a:pt x="841248" y="335963"/>
                  <a:pt x="851821" y="347645"/>
                  <a:pt x="894207" y="347645"/>
                </a:cubicBezTo>
                <a:cubicBezTo>
                  <a:pt x="901446" y="347645"/>
                  <a:pt x="918686" y="346336"/>
                  <a:pt x="918686" y="346336"/>
                </a:cubicBezTo>
                <a:lnTo>
                  <a:pt x="918686" y="412688"/>
                </a:lnTo>
                <a:cubicBezTo>
                  <a:pt x="918686" y="412688"/>
                  <a:pt x="904113" y="413996"/>
                  <a:pt x="878300" y="413996"/>
                </a:cubicBezTo>
                <a:cubicBezTo>
                  <a:pt x="793528" y="413996"/>
                  <a:pt x="766381" y="381474"/>
                  <a:pt x="766381" y="300825"/>
                </a:cubicBezTo>
                <a:lnTo>
                  <a:pt x="766381" y="161113"/>
                </a:lnTo>
                <a:lnTo>
                  <a:pt x="718661" y="161113"/>
                </a:lnTo>
                <a:lnTo>
                  <a:pt x="718661" y="94855"/>
                </a:lnTo>
                <a:lnTo>
                  <a:pt x="766381" y="94855"/>
                </a:lnTo>
                <a:close/>
                <a:moveTo>
                  <a:pt x="364998" y="0"/>
                </a:moveTo>
                <a:lnTo>
                  <a:pt x="439007" y="0"/>
                </a:lnTo>
                <a:cubicBezTo>
                  <a:pt x="431959" y="40465"/>
                  <a:pt x="403288" y="73547"/>
                  <a:pt x="364998" y="87472"/>
                </a:cubicBezTo>
                <a:close/>
              </a:path>
            </a:pathLst>
          </a:custGeom>
          <a:solidFill>
            <a:srgbClr val="868381"/>
          </a:solidFill>
          <a:ln w="9525"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2B02B7DD-4411-8C4F-8D55-838DD5EFC289}"/>
              </a:ext>
            </a:extLst>
          </p:cNvPr>
          <p:cNvSpPr>
            <a:spLocks noChangeAspect="1"/>
          </p:cNvSpPr>
          <p:nvPr userDrawn="1"/>
        </p:nvSpPr>
        <p:spPr>
          <a:xfrm>
            <a:off x="10922769" y="579650"/>
            <a:ext cx="694944" cy="156951"/>
          </a:xfrm>
          <a:custGeom>
            <a:avLst/>
            <a:gdLst>
              <a:gd name="connsiteX0" fmla="*/ 1718976 w 1862042"/>
              <a:gd name="connsiteY0" fmla="*/ 278769 h 420537"/>
              <a:gd name="connsiteX1" fmla="*/ 1661350 w 1862042"/>
              <a:gd name="connsiteY1" fmla="*/ 318393 h 420537"/>
              <a:gd name="connsiteX2" fmla="*/ 1710404 w 1862042"/>
              <a:gd name="connsiteY2" fmla="*/ 355494 h 420537"/>
              <a:gd name="connsiteX3" fmla="*/ 1786604 w 1862042"/>
              <a:gd name="connsiteY3" fmla="*/ 328206 h 420537"/>
              <a:gd name="connsiteX4" fmla="*/ 1786604 w 1862042"/>
              <a:gd name="connsiteY4" fmla="*/ 291759 h 420537"/>
              <a:gd name="connsiteX5" fmla="*/ 1718976 w 1862042"/>
              <a:gd name="connsiteY5" fmla="*/ 278769 h 420537"/>
              <a:gd name="connsiteX6" fmla="*/ 364998 w 1862042"/>
              <a:gd name="connsiteY6" fmla="*/ 102144 h 420537"/>
              <a:gd name="connsiteX7" fmla="*/ 440531 w 1862042"/>
              <a:gd name="connsiteY7" fmla="*/ 203821 h 420537"/>
              <a:gd name="connsiteX8" fmla="*/ 440531 w 1862042"/>
              <a:gd name="connsiteY8" fmla="*/ 413342 h 420537"/>
              <a:gd name="connsiteX9" fmla="*/ 364998 w 1862042"/>
              <a:gd name="connsiteY9" fmla="*/ 413342 h 420537"/>
              <a:gd name="connsiteX10" fmla="*/ 975169 w 1862042"/>
              <a:gd name="connsiteY10" fmla="*/ 94854 h 420537"/>
              <a:gd name="connsiteX11" fmla="*/ 1050702 w 1862042"/>
              <a:gd name="connsiteY11" fmla="*/ 94854 h 420537"/>
              <a:gd name="connsiteX12" fmla="*/ 1050702 w 1862042"/>
              <a:gd name="connsiteY12" fmla="*/ 285311 h 420537"/>
              <a:gd name="connsiteX13" fmla="*/ 1111662 w 1862042"/>
              <a:gd name="connsiteY13" fmla="*/ 354186 h 420537"/>
              <a:gd name="connsiteX14" fmla="*/ 1172622 w 1862042"/>
              <a:gd name="connsiteY14" fmla="*/ 285311 h 420537"/>
              <a:gd name="connsiteX15" fmla="*/ 1172622 w 1862042"/>
              <a:gd name="connsiteY15" fmla="*/ 94854 h 420537"/>
              <a:gd name="connsiteX16" fmla="*/ 1248155 w 1862042"/>
              <a:gd name="connsiteY16" fmla="*/ 94854 h 420537"/>
              <a:gd name="connsiteX17" fmla="*/ 1248155 w 1862042"/>
              <a:gd name="connsiteY17" fmla="*/ 280078 h 420537"/>
              <a:gd name="connsiteX18" fmla="*/ 1126902 w 1862042"/>
              <a:gd name="connsiteY18" fmla="*/ 420444 h 420537"/>
              <a:gd name="connsiteX19" fmla="*/ 1096422 w 1862042"/>
              <a:gd name="connsiteY19" fmla="*/ 420444 h 420537"/>
              <a:gd name="connsiteX20" fmla="*/ 975169 w 1862042"/>
              <a:gd name="connsiteY20" fmla="*/ 280078 h 420537"/>
              <a:gd name="connsiteX21" fmla="*/ 0 w 1862042"/>
              <a:gd name="connsiteY21" fmla="*/ 94854 h 420537"/>
              <a:gd name="connsiteX22" fmla="*/ 81439 w 1862042"/>
              <a:gd name="connsiteY22" fmla="*/ 94854 h 420537"/>
              <a:gd name="connsiteX23" fmla="*/ 156305 w 1862042"/>
              <a:gd name="connsiteY23" fmla="*/ 317739 h 420537"/>
              <a:gd name="connsiteX24" fmla="*/ 231172 w 1862042"/>
              <a:gd name="connsiteY24" fmla="*/ 94854 h 420537"/>
              <a:gd name="connsiteX25" fmla="*/ 312706 w 1862042"/>
              <a:gd name="connsiteY25" fmla="*/ 94854 h 420537"/>
              <a:gd name="connsiteX26" fmla="*/ 197358 w 1862042"/>
              <a:gd name="connsiteY26" fmla="*/ 413341 h 420537"/>
              <a:gd name="connsiteX27" fmla="*/ 115253 w 1862042"/>
              <a:gd name="connsiteY27" fmla="*/ 413341 h 420537"/>
              <a:gd name="connsiteX28" fmla="*/ 625601 w 1862042"/>
              <a:gd name="connsiteY28" fmla="*/ 94668 h 420537"/>
              <a:gd name="connsiteX29" fmla="*/ 668654 w 1862042"/>
              <a:gd name="connsiteY29" fmla="*/ 94668 h 420537"/>
              <a:gd name="connsiteX30" fmla="*/ 668654 w 1862042"/>
              <a:gd name="connsiteY30" fmla="*/ 161113 h 420537"/>
              <a:gd name="connsiteX31" fmla="*/ 641603 w 1862042"/>
              <a:gd name="connsiteY31" fmla="*/ 161113 h 420537"/>
              <a:gd name="connsiteX32" fmla="*/ 583406 w 1862042"/>
              <a:gd name="connsiteY32" fmla="*/ 218213 h 420537"/>
              <a:gd name="connsiteX33" fmla="*/ 583406 w 1862042"/>
              <a:gd name="connsiteY33" fmla="*/ 413342 h 420537"/>
              <a:gd name="connsiteX34" fmla="*/ 509301 w 1862042"/>
              <a:gd name="connsiteY34" fmla="*/ 413342 h 420537"/>
              <a:gd name="connsiteX35" fmla="*/ 509301 w 1862042"/>
              <a:gd name="connsiteY35" fmla="*/ 208867 h 420537"/>
              <a:gd name="connsiteX36" fmla="*/ 625601 w 1862042"/>
              <a:gd name="connsiteY36" fmla="*/ 94668 h 420537"/>
              <a:gd name="connsiteX37" fmla="*/ 1723548 w 1862042"/>
              <a:gd name="connsiteY37" fmla="*/ 87004 h 420537"/>
              <a:gd name="connsiteX38" fmla="*/ 1862042 w 1862042"/>
              <a:gd name="connsiteY38" fmla="*/ 207278 h 420537"/>
              <a:gd name="connsiteX39" fmla="*/ 1862042 w 1862042"/>
              <a:gd name="connsiteY39" fmla="*/ 413341 h 420537"/>
              <a:gd name="connsiteX40" fmla="*/ 1787842 w 1862042"/>
              <a:gd name="connsiteY40" fmla="*/ 413341 h 420537"/>
              <a:gd name="connsiteX41" fmla="*/ 1787842 w 1862042"/>
              <a:gd name="connsiteY41" fmla="*/ 388670 h 420537"/>
              <a:gd name="connsiteX42" fmla="*/ 1695069 w 1862042"/>
              <a:gd name="connsiteY42" fmla="*/ 420537 h 420537"/>
              <a:gd name="connsiteX43" fmla="*/ 1585817 w 1862042"/>
              <a:gd name="connsiteY43" fmla="*/ 323627 h 420537"/>
              <a:gd name="connsiteX44" fmla="*/ 1720977 w 1862042"/>
              <a:gd name="connsiteY44" fmla="*/ 216997 h 420537"/>
              <a:gd name="connsiteX45" fmla="*/ 1786604 w 1862042"/>
              <a:gd name="connsiteY45" fmla="*/ 228024 h 420537"/>
              <a:gd name="connsiteX46" fmla="*/ 1786604 w 1862042"/>
              <a:gd name="connsiteY46" fmla="*/ 206530 h 420537"/>
              <a:gd name="connsiteX47" fmla="*/ 1722977 w 1862042"/>
              <a:gd name="connsiteY47" fmla="*/ 153916 h 420537"/>
              <a:gd name="connsiteX48" fmla="*/ 1646110 w 1862042"/>
              <a:gd name="connsiteY48" fmla="*/ 200082 h 420537"/>
              <a:gd name="connsiteX49" fmla="*/ 1595056 w 1862042"/>
              <a:gd name="connsiteY49" fmla="*/ 153262 h 420537"/>
              <a:gd name="connsiteX50" fmla="*/ 1723548 w 1862042"/>
              <a:gd name="connsiteY50" fmla="*/ 87004 h 420537"/>
              <a:gd name="connsiteX51" fmla="*/ 1420749 w 1862042"/>
              <a:gd name="connsiteY51" fmla="*/ 87004 h 420537"/>
              <a:gd name="connsiteX52" fmla="*/ 1542003 w 1862042"/>
              <a:gd name="connsiteY52" fmla="*/ 140272 h 420537"/>
              <a:gd name="connsiteX53" fmla="*/ 1494949 w 1862042"/>
              <a:gd name="connsiteY53" fmla="*/ 190924 h 420537"/>
              <a:gd name="connsiteX54" fmla="*/ 1418749 w 1862042"/>
              <a:gd name="connsiteY54" fmla="*/ 150645 h 420537"/>
              <a:gd name="connsiteX55" fmla="*/ 1374362 w 1862042"/>
              <a:gd name="connsiteY55" fmla="*/ 180550 h 420537"/>
              <a:gd name="connsiteX56" fmla="*/ 1406176 w 1862042"/>
              <a:gd name="connsiteY56" fmla="*/ 210455 h 420537"/>
              <a:gd name="connsiteX57" fmla="*/ 1457230 w 1862042"/>
              <a:gd name="connsiteY57" fmla="*/ 222137 h 420537"/>
              <a:gd name="connsiteX58" fmla="*/ 1553909 w 1862042"/>
              <a:gd name="connsiteY58" fmla="*/ 321571 h 420537"/>
              <a:gd name="connsiteX59" fmla="*/ 1424750 w 1862042"/>
              <a:gd name="connsiteY59" fmla="*/ 420350 h 420537"/>
              <a:gd name="connsiteX60" fmla="*/ 1289590 w 1862042"/>
              <a:gd name="connsiteY60" fmla="*/ 358578 h 420537"/>
              <a:gd name="connsiteX61" fmla="*/ 1337310 w 1862042"/>
              <a:gd name="connsiteY61" fmla="*/ 310450 h 420537"/>
              <a:gd name="connsiteX62" fmla="*/ 1430750 w 1862042"/>
              <a:gd name="connsiteY62" fmla="*/ 356615 h 420537"/>
              <a:gd name="connsiteX63" fmla="*/ 1481138 w 1862042"/>
              <a:gd name="connsiteY63" fmla="*/ 324094 h 420537"/>
              <a:gd name="connsiteX64" fmla="*/ 1443990 w 1862042"/>
              <a:gd name="connsiteY64" fmla="*/ 292881 h 420537"/>
              <a:gd name="connsiteX65" fmla="*/ 1400842 w 1862042"/>
              <a:gd name="connsiteY65" fmla="*/ 282694 h 420537"/>
              <a:gd name="connsiteX66" fmla="*/ 1302163 w 1862042"/>
              <a:gd name="connsiteY66" fmla="*/ 181952 h 420537"/>
              <a:gd name="connsiteX67" fmla="*/ 1420749 w 1862042"/>
              <a:gd name="connsiteY67" fmla="*/ 87004 h 420537"/>
              <a:gd name="connsiteX68" fmla="*/ 766381 w 1862042"/>
              <a:gd name="connsiteY68" fmla="*/ 0 h 420537"/>
              <a:gd name="connsiteX69" fmla="*/ 841248 w 1862042"/>
              <a:gd name="connsiteY69" fmla="*/ 0 h 420537"/>
              <a:gd name="connsiteX70" fmla="*/ 841248 w 1862042"/>
              <a:gd name="connsiteY70" fmla="*/ 94855 h 420537"/>
              <a:gd name="connsiteX71" fmla="*/ 918781 w 1862042"/>
              <a:gd name="connsiteY71" fmla="*/ 94855 h 420537"/>
              <a:gd name="connsiteX72" fmla="*/ 918781 w 1862042"/>
              <a:gd name="connsiteY72" fmla="*/ 161113 h 420537"/>
              <a:gd name="connsiteX73" fmla="*/ 841248 w 1862042"/>
              <a:gd name="connsiteY73" fmla="*/ 161113 h 420537"/>
              <a:gd name="connsiteX74" fmla="*/ 841248 w 1862042"/>
              <a:gd name="connsiteY74" fmla="*/ 289797 h 420537"/>
              <a:gd name="connsiteX75" fmla="*/ 894207 w 1862042"/>
              <a:gd name="connsiteY75" fmla="*/ 347645 h 420537"/>
              <a:gd name="connsiteX76" fmla="*/ 918686 w 1862042"/>
              <a:gd name="connsiteY76" fmla="*/ 346336 h 420537"/>
              <a:gd name="connsiteX77" fmla="*/ 918686 w 1862042"/>
              <a:gd name="connsiteY77" fmla="*/ 412688 h 420537"/>
              <a:gd name="connsiteX78" fmla="*/ 878300 w 1862042"/>
              <a:gd name="connsiteY78" fmla="*/ 413996 h 420537"/>
              <a:gd name="connsiteX79" fmla="*/ 766381 w 1862042"/>
              <a:gd name="connsiteY79" fmla="*/ 300825 h 420537"/>
              <a:gd name="connsiteX80" fmla="*/ 766381 w 1862042"/>
              <a:gd name="connsiteY80" fmla="*/ 161113 h 420537"/>
              <a:gd name="connsiteX81" fmla="*/ 718661 w 1862042"/>
              <a:gd name="connsiteY81" fmla="*/ 161113 h 420537"/>
              <a:gd name="connsiteX82" fmla="*/ 718661 w 1862042"/>
              <a:gd name="connsiteY82" fmla="*/ 94855 h 420537"/>
              <a:gd name="connsiteX83" fmla="*/ 766381 w 1862042"/>
              <a:gd name="connsiteY83" fmla="*/ 94855 h 420537"/>
              <a:gd name="connsiteX84" fmla="*/ 364998 w 1862042"/>
              <a:gd name="connsiteY84" fmla="*/ 0 h 420537"/>
              <a:gd name="connsiteX85" fmla="*/ 439007 w 1862042"/>
              <a:gd name="connsiteY85" fmla="*/ 0 h 420537"/>
              <a:gd name="connsiteX86" fmla="*/ 364998 w 1862042"/>
              <a:gd name="connsiteY86" fmla="*/ 87472 h 42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862042" h="420537">
                <a:moveTo>
                  <a:pt x="1718976" y="278769"/>
                </a:moveTo>
                <a:cubicBezTo>
                  <a:pt x="1684496" y="278769"/>
                  <a:pt x="1661350" y="292413"/>
                  <a:pt x="1661350" y="318393"/>
                </a:cubicBezTo>
                <a:cubicBezTo>
                  <a:pt x="1661350" y="338579"/>
                  <a:pt x="1677257" y="355494"/>
                  <a:pt x="1710404" y="355494"/>
                </a:cubicBezTo>
                <a:cubicBezTo>
                  <a:pt x="1739551" y="355494"/>
                  <a:pt x="1770030" y="343812"/>
                  <a:pt x="1786604" y="328206"/>
                </a:cubicBezTo>
                <a:lnTo>
                  <a:pt x="1786604" y="291759"/>
                </a:lnTo>
                <a:cubicBezTo>
                  <a:pt x="1767363" y="284657"/>
                  <a:pt x="1746218" y="278769"/>
                  <a:pt x="1718976" y="278769"/>
                </a:cubicBezTo>
                <a:close/>
                <a:moveTo>
                  <a:pt x="364998" y="102144"/>
                </a:moveTo>
                <a:cubicBezTo>
                  <a:pt x="407670" y="117751"/>
                  <a:pt x="438436" y="157094"/>
                  <a:pt x="440531" y="203821"/>
                </a:cubicBezTo>
                <a:lnTo>
                  <a:pt x="440531" y="413342"/>
                </a:lnTo>
                <a:lnTo>
                  <a:pt x="364998" y="413342"/>
                </a:lnTo>
                <a:close/>
                <a:moveTo>
                  <a:pt x="975169" y="94854"/>
                </a:moveTo>
                <a:lnTo>
                  <a:pt x="1050702" y="94854"/>
                </a:lnTo>
                <a:lnTo>
                  <a:pt x="1050702" y="285311"/>
                </a:lnTo>
                <a:cubicBezTo>
                  <a:pt x="1050702" y="326897"/>
                  <a:pt x="1072610" y="354186"/>
                  <a:pt x="1111662" y="354186"/>
                </a:cubicBezTo>
                <a:cubicBezTo>
                  <a:pt x="1150715" y="354186"/>
                  <a:pt x="1172622" y="326897"/>
                  <a:pt x="1172622" y="285311"/>
                </a:cubicBezTo>
                <a:lnTo>
                  <a:pt x="1172622" y="94854"/>
                </a:lnTo>
                <a:lnTo>
                  <a:pt x="1248155" y="94854"/>
                </a:lnTo>
                <a:lnTo>
                  <a:pt x="1248155" y="280078"/>
                </a:lnTo>
                <a:cubicBezTo>
                  <a:pt x="1248060" y="370446"/>
                  <a:pt x="1199102" y="420444"/>
                  <a:pt x="1126902" y="420444"/>
                </a:cubicBezTo>
                <a:lnTo>
                  <a:pt x="1096422" y="420444"/>
                </a:lnTo>
                <a:cubicBezTo>
                  <a:pt x="1024223" y="420444"/>
                  <a:pt x="975169" y="370446"/>
                  <a:pt x="975169" y="280078"/>
                </a:cubicBezTo>
                <a:close/>
                <a:moveTo>
                  <a:pt x="0" y="94854"/>
                </a:moveTo>
                <a:lnTo>
                  <a:pt x="81439" y="94854"/>
                </a:lnTo>
                <a:lnTo>
                  <a:pt x="156305" y="317739"/>
                </a:lnTo>
                <a:lnTo>
                  <a:pt x="231172" y="94854"/>
                </a:lnTo>
                <a:lnTo>
                  <a:pt x="312706" y="94854"/>
                </a:lnTo>
                <a:lnTo>
                  <a:pt x="197358" y="413341"/>
                </a:lnTo>
                <a:lnTo>
                  <a:pt x="115253" y="413341"/>
                </a:lnTo>
                <a:close/>
                <a:moveTo>
                  <a:pt x="625601" y="94668"/>
                </a:moveTo>
                <a:lnTo>
                  <a:pt x="668654" y="94668"/>
                </a:lnTo>
                <a:lnTo>
                  <a:pt x="668654" y="161113"/>
                </a:lnTo>
                <a:lnTo>
                  <a:pt x="641603" y="161113"/>
                </a:lnTo>
                <a:cubicBezTo>
                  <a:pt x="609504" y="161113"/>
                  <a:pt x="583406" y="186719"/>
                  <a:pt x="583406" y="218213"/>
                </a:cubicBezTo>
                <a:lnTo>
                  <a:pt x="583406" y="413342"/>
                </a:lnTo>
                <a:lnTo>
                  <a:pt x="509301" y="413342"/>
                </a:lnTo>
                <a:lnTo>
                  <a:pt x="509301" y="208867"/>
                </a:lnTo>
                <a:cubicBezTo>
                  <a:pt x="509301" y="145787"/>
                  <a:pt x="561403" y="94761"/>
                  <a:pt x="625601" y="94668"/>
                </a:cubicBezTo>
                <a:close/>
                <a:moveTo>
                  <a:pt x="1723548" y="87004"/>
                </a:moveTo>
                <a:cubicBezTo>
                  <a:pt x="1804416" y="87004"/>
                  <a:pt x="1862042" y="125974"/>
                  <a:pt x="1862042" y="207278"/>
                </a:cubicBezTo>
                <a:lnTo>
                  <a:pt x="1862042" y="413341"/>
                </a:lnTo>
                <a:lnTo>
                  <a:pt x="1787842" y="413341"/>
                </a:lnTo>
                <a:lnTo>
                  <a:pt x="1787842" y="388670"/>
                </a:lnTo>
                <a:cubicBezTo>
                  <a:pt x="1767268" y="406239"/>
                  <a:pt x="1736788" y="420537"/>
                  <a:pt x="1695069" y="420537"/>
                </a:cubicBezTo>
                <a:cubicBezTo>
                  <a:pt x="1636204" y="420444"/>
                  <a:pt x="1585817" y="384745"/>
                  <a:pt x="1585817" y="323627"/>
                </a:cubicBezTo>
                <a:cubicBezTo>
                  <a:pt x="1585817" y="250827"/>
                  <a:pt x="1646110" y="216997"/>
                  <a:pt x="1720977" y="216997"/>
                </a:cubicBezTo>
                <a:cubicBezTo>
                  <a:pt x="1745456" y="216997"/>
                  <a:pt x="1772697" y="223539"/>
                  <a:pt x="1786604" y="228024"/>
                </a:cubicBezTo>
                <a:lnTo>
                  <a:pt x="1786604" y="206530"/>
                </a:lnTo>
                <a:cubicBezTo>
                  <a:pt x="1786604" y="174009"/>
                  <a:pt x="1758124" y="153916"/>
                  <a:pt x="1722977" y="153916"/>
                </a:cubicBezTo>
                <a:cubicBezTo>
                  <a:pt x="1697831" y="153916"/>
                  <a:pt x="1666684" y="163635"/>
                  <a:pt x="1646110" y="200082"/>
                </a:cubicBezTo>
                <a:lnTo>
                  <a:pt x="1595056" y="153262"/>
                </a:lnTo>
                <a:cubicBezTo>
                  <a:pt x="1620869" y="108405"/>
                  <a:pt x="1673923" y="87004"/>
                  <a:pt x="1723548" y="87004"/>
                </a:cubicBezTo>
                <a:close/>
                <a:moveTo>
                  <a:pt x="1420749" y="87004"/>
                </a:moveTo>
                <a:cubicBezTo>
                  <a:pt x="1475042" y="87004"/>
                  <a:pt x="1512189" y="109713"/>
                  <a:pt x="1542003" y="140272"/>
                </a:cubicBezTo>
                <a:lnTo>
                  <a:pt x="1494949" y="190924"/>
                </a:lnTo>
                <a:cubicBezTo>
                  <a:pt x="1480376" y="171392"/>
                  <a:pt x="1455135" y="150645"/>
                  <a:pt x="1418749" y="150645"/>
                </a:cubicBezTo>
                <a:cubicBezTo>
                  <a:pt x="1390936" y="150645"/>
                  <a:pt x="1374362" y="164289"/>
                  <a:pt x="1374362" y="180550"/>
                </a:cubicBezTo>
                <a:cubicBezTo>
                  <a:pt x="1374362" y="196157"/>
                  <a:pt x="1388269" y="206530"/>
                  <a:pt x="1406176" y="210455"/>
                </a:cubicBezTo>
                <a:lnTo>
                  <a:pt x="1457230" y="222137"/>
                </a:lnTo>
                <a:cubicBezTo>
                  <a:pt x="1512856" y="235127"/>
                  <a:pt x="1553909" y="265686"/>
                  <a:pt x="1553909" y="321571"/>
                </a:cubicBezTo>
                <a:cubicBezTo>
                  <a:pt x="1553909" y="376801"/>
                  <a:pt x="1510189" y="420350"/>
                  <a:pt x="1424750" y="420350"/>
                </a:cubicBezTo>
                <a:cubicBezTo>
                  <a:pt x="1356551" y="420350"/>
                  <a:pt x="1314831" y="389791"/>
                  <a:pt x="1289590" y="358578"/>
                </a:cubicBezTo>
                <a:lnTo>
                  <a:pt x="1337310" y="310450"/>
                </a:lnTo>
                <a:cubicBezTo>
                  <a:pt x="1361123" y="341009"/>
                  <a:pt x="1392269" y="356615"/>
                  <a:pt x="1430750" y="356615"/>
                </a:cubicBezTo>
                <a:cubicBezTo>
                  <a:pt x="1469803" y="356615"/>
                  <a:pt x="1481138" y="339700"/>
                  <a:pt x="1481138" y="324094"/>
                </a:cubicBezTo>
                <a:cubicBezTo>
                  <a:pt x="1481138" y="310450"/>
                  <a:pt x="1472470" y="300076"/>
                  <a:pt x="1443990" y="292881"/>
                </a:cubicBezTo>
                <a:lnTo>
                  <a:pt x="1400842" y="282694"/>
                </a:lnTo>
                <a:cubicBezTo>
                  <a:pt x="1339882" y="267742"/>
                  <a:pt x="1302163" y="237183"/>
                  <a:pt x="1302163" y="181952"/>
                </a:cubicBezTo>
                <a:cubicBezTo>
                  <a:pt x="1302163" y="122796"/>
                  <a:pt x="1352550" y="87004"/>
                  <a:pt x="1420749" y="87004"/>
                </a:cubicBezTo>
                <a:close/>
                <a:moveTo>
                  <a:pt x="766381" y="0"/>
                </a:moveTo>
                <a:lnTo>
                  <a:pt x="841248" y="0"/>
                </a:lnTo>
                <a:lnTo>
                  <a:pt x="841248" y="94855"/>
                </a:lnTo>
                <a:lnTo>
                  <a:pt x="918781" y="94855"/>
                </a:lnTo>
                <a:lnTo>
                  <a:pt x="918781" y="161113"/>
                </a:lnTo>
                <a:lnTo>
                  <a:pt x="841248" y="161113"/>
                </a:lnTo>
                <a:lnTo>
                  <a:pt x="841248" y="289797"/>
                </a:lnTo>
                <a:cubicBezTo>
                  <a:pt x="841248" y="335963"/>
                  <a:pt x="851821" y="347645"/>
                  <a:pt x="894207" y="347645"/>
                </a:cubicBezTo>
                <a:cubicBezTo>
                  <a:pt x="901446" y="347645"/>
                  <a:pt x="918686" y="346336"/>
                  <a:pt x="918686" y="346336"/>
                </a:cubicBezTo>
                <a:lnTo>
                  <a:pt x="918686" y="412688"/>
                </a:lnTo>
                <a:cubicBezTo>
                  <a:pt x="918686" y="412688"/>
                  <a:pt x="904113" y="413996"/>
                  <a:pt x="878300" y="413996"/>
                </a:cubicBezTo>
                <a:cubicBezTo>
                  <a:pt x="793528" y="413996"/>
                  <a:pt x="766381" y="381474"/>
                  <a:pt x="766381" y="300825"/>
                </a:cubicBezTo>
                <a:lnTo>
                  <a:pt x="766381" y="161113"/>
                </a:lnTo>
                <a:lnTo>
                  <a:pt x="718661" y="161113"/>
                </a:lnTo>
                <a:lnTo>
                  <a:pt x="718661" y="94855"/>
                </a:lnTo>
                <a:lnTo>
                  <a:pt x="766381" y="94855"/>
                </a:lnTo>
                <a:close/>
                <a:moveTo>
                  <a:pt x="364998" y="0"/>
                </a:moveTo>
                <a:lnTo>
                  <a:pt x="439007" y="0"/>
                </a:lnTo>
                <a:cubicBezTo>
                  <a:pt x="431959" y="40465"/>
                  <a:pt x="403288" y="73547"/>
                  <a:pt x="364998" y="87472"/>
                </a:cubicBezTo>
                <a:close/>
              </a:path>
            </a:pathLst>
          </a:custGeom>
          <a:solidFill>
            <a:schemeClr val="bg1"/>
          </a:solidFill>
          <a:ln w="9525" cap="flat">
            <a:noFill/>
            <a:prstDash val="solid"/>
            <a:miter/>
          </a:ln>
        </p:spPr>
        <p:txBody>
          <a:bodyPr rtlCol="0" anchor="ctr"/>
          <a:lstStyle/>
          <a:p>
            <a:endParaRPr lang="en-US"/>
          </a:p>
        </p:txBody>
      </p:sp>
      <p:sp>
        <p:nvSpPr>
          <p:cNvPr id="2" name="Title">
            <a:extLst>
              <a:ext uri="{FF2B5EF4-FFF2-40B4-BE49-F238E27FC236}">
                <a16:creationId xmlns:a16="http://schemas.microsoft.com/office/drawing/2014/main" id="{D544F7AA-A3C7-A94C-BAF4-BD209B1ACCDA}"/>
              </a:ext>
            </a:extLst>
          </p:cNvPr>
          <p:cNvSpPr>
            <a:spLocks noGrp="1"/>
          </p:cNvSpPr>
          <p:nvPr>
            <p:ph type="title"/>
          </p:nvPr>
        </p:nvSpPr>
        <p:spPr>
          <a:xfrm>
            <a:off x="563189" y="457200"/>
            <a:ext cx="8145684" cy="940079"/>
          </a:xfrm>
          <a:prstGeom prst="rect">
            <a:avLst/>
          </a:prstGeom>
        </p:spPr>
        <p:txBody>
          <a:bodyPr/>
          <a:lstStyle>
            <a:lvl1pPr>
              <a:defRPr sz="2400"/>
            </a:lvl1pPr>
          </a:lstStyle>
          <a:p>
            <a:r>
              <a:rPr lang="en-US"/>
              <a:t>Click to edit Master title style</a:t>
            </a:r>
          </a:p>
        </p:txBody>
      </p:sp>
      <p:sp>
        <p:nvSpPr>
          <p:cNvPr id="9" name="Footer Placeholder">
            <a:extLst>
              <a:ext uri="{FF2B5EF4-FFF2-40B4-BE49-F238E27FC236}">
                <a16:creationId xmlns:a16="http://schemas.microsoft.com/office/drawing/2014/main" id="{A3AD325A-D355-7F4D-BC4E-0AC9287C7FD0}"/>
              </a:ext>
            </a:extLst>
          </p:cNvPr>
          <p:cNvSpPr txBox="1">
            <a:spLocks/>
          </p:cNvSpPr>
          <p:nvPr userDrawn="1"/>
        </p:nvSpPr>
        <p:spPr>
          <a:xfrm>
            <a:off x="768477" y="6356351"/>
            <a:ext cx="4457700" cy="189231"/>
          </a:xfrm>
          <a:prstGeom prst="rect">
            <a:avLst/>
          </a:prstGeom>
        </p:spPr>
        <p:txBody>
          <a:bodyPr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en-US" sz="800">
                <a:solidFill>
                  <a:schemeClr val="bg1">
                    <a:lumMod val="65000"/>
                  </a:schemeClr>
                </a:solidFill>
              </a:rPr>
              <a:t>Copyright © 2020 Virtusa Corporation. All Rights Reserved.</a:t>
            </a:r>
          </a:p>
        </p:txBody>
      </p:sp>
      <p:sp>
        <p:nvSpPr>
          <p:cNvPr id="10" name="Footer Placeholder">
            <a:extLst>
              <a:ext uri="{FF2B5EF4-FFF2-40B4-BE49-F238E27FC236}">
                <a16:creationId xmlns:a16="http://schemas.microsoft.com/office/drawing/2014/main" id="{32F6A379-B303-2145-9931-E73D2F96DDED}"/>
              </a:ext>
            </a:extLst>
          </p:cNvPr>
          <p:cNvSpPr txBox="1">
            <a:spLocks/>
          </p:cNvSpPr>
          <p:nvPr userDrawn="1"/>
        </p:nvSpPr>
        <p:spPr>
          <a:xfrm>
            <a:off x="542291" y="6356351"/>
            <a:ext cx="311784" cy="189231"/>
          </a:xfrm>
          <a:prstGeom prst="rect">
            <a:avLst/>
          </a:prstGeom>
        </p:spPr>
        <p:txBody>
          <a:bodyPr lIns="0"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l"/>
            <a:fld id="{AFB7941B-64BF-9D44-BB48-81CE7C26A230}" type="slidenum">
              <a:rPr lang="en-US" sz="800" smtClean="0">
                <a:solidFill>
                  <a:schemeClr val="bg1">
                    <a:lumMod val="65000"/>
                  </a:schemeClr>
                </a:solidFill>
              </a:rPr>
              <a:pPr algn="l"/>
              <a:t>‹#›</a:t>
            </a:fld>
            <a:endParaRPr lang="en-US" sz="800">
              <a:solidFill>
                <a:schemeClr val="bg1">
                  <a:lumMod val="65000"/>
                </a:schemeClr>
              </a:solidFill>
            </a:endParaRPr>
          </a:p>
        </p:txBody>
      </p:sp>
    </p:spTree>
    <p:extLst>
      <p:ext uri="{BB962C8B-B14F-4D97-AF65-F5344CB8AC3E}">
        <p14:creationId xmlns:p14="http://schemas.microsoft.com/office/powerpoint/2010/main" val="210602984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 Dark - Corn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55DDBD3-EC39-3A49-96D9-8A7BEB597FAC}"/>
              </a:ext>
            </a:extLst>
          </p:cNvPr>
          <p:cNvSpPr/>
          <p:nvPr userDrawn="1"/>
        </p:nvSpPr>
        <p:spPr>
          <a:xfrm>
            <a:off x="0" y="6493"/>
            <a:ext cx="12192000" cy="6858000"/>
          </a:xfrm>
          <a:prstGeom prst="rect">
            <a:avLst/>
          </a:prstGeom>
          <a:solidFill>
            <a:srgbClr val="36312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377"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400" b="0" i="0" u="none" strike="noStrike" kern="1200" cap="none" spc="0" normalizeH="0" baseline="0" noProof="0">
              <a:ln>
                <a:noFill/>
              </a:ln>
              <a:solidFill>
                <a:srgbClr val="FFFFFF"/>
              </a:solidFill>
              <a:effectLst/>
              <a:uLnTx/>
              <a:uFillTx/>
              <a:latin typeface="Arial"/>
              <a:ea typeface="+mn-ea"/>
              <a:cs typeface="+mn-cs"/>
            </a:endParaRPr>
          </a:p>
        </p:txBody>
      </p:sp>
      <p:sp>
        <p:nvSpPr>
          <p:cNvPr id="4" name="Freeform 3">
            <a:extLst>
              <a:ext uri="{FF2B5EF4-FFF2-40B4-BE49-F238E27FC236}">
                <a16:creationId xmlns:a16="http://schemas.microsoft.com/office/drawing/2014/main" id="{69491898-F6EF-C148-B46B-B6B81E6EE7CB}"/>
              </a:ext>
            </a:extLst>
          </p:cNvPr>
          <p:cNvSpPr/>
          <p:nvPr userDrawn="1"/>
        </p:nvSpPr>
        <p:spPr>
          <a:xfrm rot="16200000">
            <a:off x="7590047" y="-79215"/>
            <a:ext cx="4522739" cy="4681169"/>
          </a:xfrm>
          <a:custGeom>
            <a:avLst/>
            <a:gdLst>
              <a:gd name="connsiteX0" fmla="*/ 6310185 w 6310185"/>
              <a:gd name="connsiteY0" fmla="*/ 0 h 6531228"/>
              <a:gd name="connsiteX1" fmla="*/ 6310185 w 6310185"/>
              <a:gd name="connsiteY1" fmla="*/ 6531228 h 6531228"/>
              <a:gd name="connsiteX2" fmla="*/ 0 w 6310185"/>
              <a:gd name="connsiteY2" fmla="*/ 6531228 h 6531228"/>
              <a:gd name="connsiteX3" fmla="*/ 284426 w 6310185"/>
              <a:gd name="connsiteY3" fmla="*/ 6508770 h 6531228"/>
              <a:gd name="connsiteX4" fmla="*/ 6290260 w 6310185"/>
              <a:gd name="connsiteY4" fmla="*/ 272115 h 65312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0185" h="6531228">
                <a:moveTo>
                  <a:pt x="6310185" y="0"/>
                </a:moveTo>
                <a:lnTo>
                  <a:pt x="6310185" y="6531228"/>
                </a:lnTo>
                <a:lnTo>
                  <a:pt x="0" y="6531228"/>
                </a:lnTo>
                <a:lnTo>
                  <a:pt x="284426" y="6508770"/>
                </a:lnTo>
                <a:cubicBezTo>
                  <a:pt x="3451242" y="6174813"/>
                  <a:pt x="5968677" y="3560520"/>
                  <a:pt x="6290260" y="272115"/>
                </a:cubicBezTo>
                <a:close/>
              </a:path>
            </a:pathLst>
          </a:custGeom>
          <a:solidFill>
            <a:schemeClr val="accent4">
              <a:alpha val="1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377"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400" b="0" i="0" u="none" strike="noStrike" kern="1200" cap="none" spc="0" normalizeH="0" baseline="0" noProof="0">
              <a:ln>
                <a:noFill/>
              </a:ln>
              <a:solidFill>
                <a:srgbClr val="FFFFFF"/>
              </a:solidFill>
              <a:effectLst/>
              <a:uLnTx/>
              <a:uFillTx/>
              <a:latin typeface="Arial"/>
              <a:ea typeface="+mn-ea"/>
              <a:cs typeface="+mn-cs"/>
            </a:endParaRPr>
          </a:p>
        </p:txBody>
      </p:sp>
      <p:sp>
        <p:nvSpPr>
          <p:cNvPr id="10" name="Footer Placeholder">
            <a:extLst>
              <a:ext uri="{FF2B5EF4-FFF2-40B4-BE49-F238E27FC236}">
                <a16:creationId xmlns:a16="http://schemas.microsoft.com/office/drawing/2014/main" id="{C9A63AFF-E9D6-0344-9E1D-28F90203C126}"/>
              </a:ext>
            </a:extLst>
          </p:cNvPr>
          <p:cNvSpPr txBox="1">
            <a:spLocks/>
          </p:cNvSpPr>
          <p:nvPr userDrawn="1"/>
        </p:nvSpPr>
        <p:spPr>
          <a:xfrm>
            <a:off x="768477" y="6356351"/>
            <a:ext cx="4457700" cy="189231"/>
          </a:xfrm>
          <a:prstGeom prst="rect">
            <a:avLst/>
          </a:prstGeom>
        </p:spPr>
        <p:txBody>
          <a:bodyPr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en-US" sz="800"/>
              <a:t>Copyright © 2020 Virtusa Corporation. All Rights Reserved.</a:t>
            </a:r>
          </a:p>
        </p:txBody>
      </p:sp>
      <p:sp>
        <p:nvSpPr>
          <p:cNvPr id="11" name="Footer Placeholder">
            <a:extLst>
              <a:ext uri="{FF2B5EF4-FFF2-40B4-BE49-F238E27FC236}">
                <a16:creationId xmlns:a16="http://schemas.microsoft.com/office/drawing/2014/main" id="{A3D68DE6-93C9-3548-81CE-6E7879DBD6D5}"/>
              </a:ext>
            </a:extLst>
          </p:cNvPr>
          <p:cNvSpPr txBox="1">
            <a:spLocks/>
          </p:cNvSpPr>
          <p:nvPr userDrawn="1"/>
        </p:nvSpPr>
        <p:spPr>
          <a:xfrm>
            <a:off x="542291" y="6356351"/>
            <a:ext cx="311784" cy="189231"/>
          </a:xfrm>
          <a:prstGeom prst="rect">
            <a:avLst/>
          </a:prstGeom>
        </p:spPr>
        <p:txBody>
          <a:bodyPr lIns="0"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l"/>
            <a:fld id="{AFB7941B-64BF-9D44-BB48-81CE7C26A230}" type="slidenum">
              <a:rPr lang="en-US" sz="800" smtClean="0"/>
              <a:pPr algn="l"/>
              <a:t>‹#›</a:t>
            </a:fld>
            <a:endParaRPr lang="en-US" sz="800"/>
          </a:p>
        </p:txBody>
      </p:sp>
      <p:sp>
        <p:nvSpPr>
          <p:cNvPr id="12" name="Freeform 11">
            <a:extLst>
              <a:ext uri="{FF2B5EF4-FFF2-40B4-BE49-F238E27FC236}">
                <a16:creationId xmlns:a16="http://schemas.microsoft.com/office/drawing/2014/main" id="{167D28B3-ABA1-C34D-A9EB-8633657065CD}"/>
              </a:ext>
            </a:extLst>
          </p:cNvPr>
          <p:cNvSpPr>
            <a:spLocks noChangeAspect="1"/>
          </p:cNvSpPr>
          <p:nvPr userDrawn="1"/>
        </p:nvSpPr>
        <p:spPr>
          <a:xfrm>
            <a:off x="10922769" y="579650"/>
            <a:ext cx="694944" cy="156951"/>
          </a:xfrm>
          <a:custGeom>
            <a:avLst/>
            <a:gdLst>
              <a:gd name="connsiteX0" fmla="*/ 1718976 w 1862042"/>
              <a:gd name="connsiteY0" fmla="*/ 278769 h 420537"/>
              <a:gd name="connsiteX1" fmla="*/ 1661350 w 1862042"/>
              <a:gd name="connsiteY1" fmla="*/ 318393 h 420537"/>
              <a:gd name="connsiteX2" fmla="*/ 1710404 w 1862042"/>
              <a:gd name="connsiteY2" fmla="*/ 355494 h 420537"/>
              <a:gd name="connsiteX3" fmla="*/ 1786604 w 1862042"/>
              <a:gd name="connsiteY3" fmla="*/ 328206 h 420537"/>
              <a:gd name="connsiteX4" fmla="*/ 1786604 w 1862042"/>
              <a:gd name="connsiteY4" fmla="*/ 291759 h 420537"/>
              <a:gd name="connsiteX5" fmla="*/ 1718976 w 1862042"/>
              <a:gd name="connsiteY5" fmla="*/ 278769 h 420537"/>
              <a:gd name="connsiteX6" fmla="*/ 364998 w 1862042"/>
              <a:gd name="connsiteY6" fmla="*/ 102144 h 420537"/>
              <a:gd name="connsiteX7" fmla="*/ 440531 w 1862042"/>
              <a:gd name="connsiteY7" fmla="*/ 203821 h 420537"/>
              <a:gd name="connsiteX8" fmla="*/ 440531 w 1862042"/>
              <a:gd name="connsiteY8" fmla="*/ 413342 h 420537"/>
              <a:gd name="connsiteX9" fmla="*/ 364998 w 1862042"/>
              <a:gd name="connsiteY9" fmla="*/ 413342 h 420537"/>
              <a:gd name="connsiteX10" fmla="*/ 975169 w 1862042"/>
              <a:gd name="connsiteY10" fmla="*/ 94854 h 420537"/>
              <a:gd name="connsiteX11" fmla="*/ 1050702 w 1862042"/>
              <a:gd name="connsiteY11" fmla="*/ 94854 h 420537"/>
              <a:gd name="connsiteX12" fmla="*/ 1050702 w 1862042"/>
              <a:gd name="connsiteY12" fmla="*/ 285311 h 420537"/>
              <a:gd name="connsiteX13" fmla="*/ 1111662 w 1862042"/>
              <a:gd name="connsiteY13" fmla="*/ 354186 h 420537"/>
              <a:gd name="connsiteX14" fmla="*/ 1172622 w 1862042"/>
              <a:gd name="connsiteY14" fmla="*/ 285311 h 420537"/>
              <a:gd name="connsiteX15" fmla="*/ 1172622 w 1862042"/>
              <a:gd name="connsiteY15" fmla="*/ 94854 h 420537"/>
              <a:gd name="connsiteX16" fmla="*/ 1248155 w 1862042"/>
              <a:gd name="connsiteY16" fmla="*/ 94854 h 420537"/>
              <a:gd name="connsiteX17" fmla="*/ 1248155 w 1862042"/>
              <a:gd name="connsiteY17" fmla="*/ 280078 h 420537"/>
              <a:gd name="connsiteX18" fmla="*/ 1126902 w 1862042"/>
              <a:gd name="connsiteY18" fmla="*/ 420444 h 420537"/>
              <a:gd name="connsiteX19" fmla="*/ 1096422 w 1862042"/>
              <a:gd name="connsiteY19" fmla="*/ 420444 h 420537"/>
              <a:gd name="connsiteX20" fmla="*/ 975169 w 1862042"/>
              <a:gd name="connsiteY20" fmla="*/ 280078 h 420537"/>
              <a:gd name="connsiteX21" fmla="*/ 0 w 1862042"/>
              <a:gd name="connsiteY21" fmla="*/ 94854 h 420537"/>
              <a:gd name="connsiteX22" fmla="*/ 81439 w 1862042"/>
              <a:gd name="connsiteY22" fmla="*/ 94854 h 420537"/>
              <a:gd name="connsiteX23" fmla="*/ 156305 w 1862042"/>
              <a:gd name="connsiteY23" fmla="*/ 317739 h 420537"/>
              <a:gd name="connsiteX24" fmla="*/ 231172 w 1862042"/>
              <a:gd name="connsiteY24" fmla="*/ 94854 h 420537"/>
              <a:gd name="connsiteX25" fmla="*/ 312706 w 1862042"/>
              <a:gd name="connsiteY25" fmla="*/ 94854 h 420537"/>
              <a:gd name="connsiteX26" fmla="*/ 197358 w 1862042"/>
              <a:gd name="connsiteY26" fmla="*/ 413341 h 420537"/>
              <a:gd name="connsiteX27" fmla="*/ 115253 w 1862042"/>
              <a:gd name="connsiteY27" fmla="*/ 413341 h 420537"/>
              <a:gd name="connsiteX28" fmla="*/ 625601 w 1862042"/>
              <a:gd name="connsiteY28" fmla="*/ 94668 h 420537"/>
              <a:gd name="connsiteX29" fmla="*/ 668654 w 1862042"/>
              <a:gd name="connsiteY29" fmla="*/ 94668 h 420537"/>
              <a:gd name="connsiteX30" fmla="*/ 668654 w 1862042"/>
              <a:gd name="connsiteY30" fmla="*/ 161113 h 420537"/>
              <a:gd name="connsiteX31" fmla="*/ 641603 w 1862042"/>
              <a:gd name="connsiteY31" fmla="*/ 161113 h 420537"/>
              <a:gd name="connsiteX32" fmla="*/ 583406 w 1862042"/>
              <a:gd name="connsiteY32" fmla="*/ 218213 h 420537"/>
              <a:gd name="connsiteX33" fmla="*/ 583406 w 1862042"/>
              <a:gd name="connsiteY33" fmla="*/ 413342 h 420537"/>
              <a:gd name="connsiteX34" fmla="*/ 509301 w 1862042"/>
              <a:gd name="connsiteY34" fmla="*/ 413342 h 420537"/>
              <a:gd name="connsiteX35" fmla="*/ 509301 w 1862042"/>
              <a:gd name="connsiteY35" fmla="*/ 208867 h 420537"/>
              <a:gd name="connsiteX36" fmla="*/ 625601 w 1862042"/>
              <a:gd name="connsiteY36" fmla="*/ 94668 h 420537"/>
              <a:gd name="connsiteX37" fmla="*/ 1723548 w 1862042"/>
              <a:gd name="connsiteY37" fmla="*/ 87004 h 420537"/>
              <a:gd name="connsiteX38" fmla="*/ 1862042 w 1862042"/>
              <a:gd name="connsiteY38" fmla="*/ 207278 h 420537"/>
              <a:gd name="connsiteX39" fmla="*/ 1862042 w 1862042"/>
              <a:gd name="connsiteY39" fmla="*/ 413341 h 420537"/>
              <a:gd name="connsiteX40" fmla="*/ 1787842 w 1862042"/>
              <a:gd name="connsiteY40" fmla="*/ 413341 h 420537"/>
              <a:gd name="connsiteX41" fmla="*/ 1787842 w 1862042"/>
              <a:gd name="connsiteY41" fmla="*/ 388670 h 420537"/>
              <a:gd name="connsiteX42" fmla="*/ 1695069 w 1862042"/>
              <a:gd name="connsiteY42" fmla="*/ 420537 h 420537"/>
              <a:gd name="connsiteX43" fmla="*/ 1585817 w 1862042"/>
              <a:gd name="connsiteY43" fmla="*/ 323627 h 420537"/>
              <a:gd name="connsiteX44" fmla="*/ 1720977 w 1862042"/>
              <a:gd name="connsiteY44" fmla="*/ 216997 h 420537"/>
              <a:gd name="connsiteX45" fmla="*/ 1786604 w 1862042"/>
              <a:gd name="connsiteY45" fmla="*/ 228024 h 420537"/>
              <a:gd name="connsiteX46" fmla="*/ 1786604 w 1862042"/>
              <a:gd name="connsiteY46" fmla="*/ 206530 h 420537"/>
              <a:gd name="connsiteX47" fmla="*/ 1722977 w 1862042"/>
              <a:gd name="connsiteY47" fmla="*/ 153916 h 420537"/>
              <a:gd name="connsiteX48" fmla="*/ 1646110 w 1862042"/>
              <a:gd name="connsiteY48" fmla="*/ 200082 h 420537"/>
              <a:gd name="connsiteX49" fmla="*/ 1595056 w 1862042"/>
              <a:gd name="connsiteY49" fmla="*/ 153262 h 420537"/>
              <a:gd name="connsiteX50" fmla="*/ 1723548 w 1862042"/>
              <a:gd name="connsiteY50" fmla="*/ 87004 h 420537"/>
              <a:gd name="connsiteX51" fmla="*/ 1420749 w 1862042"/>
              <a:gd name="connsiteY51" fmla="*/ 87004 h 420537"/>
              <a:gd name="connsiteX52" fmla="*/ 1542003 w 1862042"/>
              <a:gd name="connsiteY52" fmla="*/ 140272 h 420537"/>
              <a:gd name="connsiteX53" fmla="*/ 1494949 w 1862042"/>
              <a:gd name="connsiteY53" fmla="*/ 190924 h 420537"/>
              <a:gd name="connsiteX54" fmla="*/ 1418749 w 1862042"/>
              <a:gd name="connsiteY54" fmla="*/ 150645 h 420537"/>
              <a:gd name="connsiteX55" fmla="*/ 1374362 w 1862042"/>
              <a:gd name="connsiteY55" fmla="*/ 180550 h 420537"/>
              <a:gd name="connsiteX56" fmla="*/ 1406176 w 1862042"/>
              <a:gd name="connsiteY56" fmla="*/ 210455 h 420537"/>
              <a:gd name="connsiteX57" fmla="*/ 1457230 w 1862042"/>
              <a:gd name="connsiteY57" fmla="*/ 222137 h 420537"/>
              <a:gd name="connsiteX58" fmla="*/ 1553909 w 1862042"/>
              <a:gd name="connsiteY58" fmla="*/ 321571 h 420537"/>
              <a:gd name="connsiteX59" fmla="*/ 1424750 w 1862042"/>
              <a:gd name="connsiteY59" fmla="*/ 420350 h 420537"/>
              <a:gd name="connsiteX60" fmla="*/ 1289590 w 1862042"/>
              <a:gd name="connsiteY60" fmla="*/ 358578 h 420537"/>
              <a:gd name="connsiteX61" fmla="*/ 1337310 w 1862042"/>
              <a:gd name="connsiteY61" fmla="*/ 310450 h 420537"/>
              <a:gd name="connsiteX62" fmla="*/ 1430750 w 1862042"/>
              <a:gd name="connsiteY62" fmla="*/ 356615 h 420537"/>
              <a:gd name="connsiteX63" fmla="*/ 1481138 w 1862042"/>
              <a:gd name="connsiteY63" fmla="*/ 324094 h 420537"/>
              <a:gd name="connsiteX64" fmla="*/ 1443990 w 1862042"/>
              <a:gd name="connsiteY64" fmla="*/ 292881 h 420537"/>
              <a:gd name="connsiteX65" fmla="*/ 1400842 w 1862042"/>
              <a:gd name="connsiteY65" fmla="*/ 282694 h 420537"/>
              <a:gd name="connsiteX66" fmla="*/ 1302163 w 1862042"/>
              <a:gd name="connsiteY66" fmla="*/ 181952 h 420537"/>
              <a:gd name="connsiteX67" fmla="*/ 1420749 w 1862042"/>
              <a:gd name="connsiteY67" fmla="*/ 87004 h 420537"/>
              <a:gd name="connsiteX68" fmla="*/ 766381 w 1862042"/>
              <a:gd name="connsiteY68" fmla="*/ 0 h 420537"/>
              <a:gd name="connsiteX69" fmla="*/ 841248 w 1862042"/>
              <a:gd name="connsiteY69" fmla="*/ 0 h 420537"/>
              <a:gd name="connsiteX70" fmla="*/ 841248 w 1862042"/>
              <a:gd name="connsiteY70" fmla="*/ 94855 h 420537"/>
              <a:gd name="connsiteX71" fmla="*/ 918781 w 1862042"/>
              <a:gd name="connsiteY71" fmla="*/ 94855 h 420537"/>
              <a:gd name="connsiteX72" fmla="*/ 918781 w 1862042"/>
              <a:gd name="connsiteY72" fmla="*/ 161113 h 420537"/>
              <a:gd name="connsiteX73" fmla="*/ 841248 w 1862042"/>
              <a:gd name="connsiteY73" fmla="*/ 161113 h 420537"/>
              <a:gd name="connsiteX74" fmla="*/ 841248 w 1862042"/>
              <a:gd name="connsiteY74" fmla="*/ 289797 h 420537"/>
              <a:gd name="connsiteX75" fmla="*/ 894207 w 1862042"/>
              <a:gd name="connsiteY75" fmla="*/ 347645 h 420537"/>
              <a:gd name="connsiteX76" fmla="*/ 918686 w 1862042"/>
              <a:gd name="connsiteY76" fmla="*/ 346336 h 420537"/>
              <a:gd name="connsiteX77" fmla="*/ 918686 w 1862042"/>
              <a:gd name="connsiteY77" fmla="*/ 412688 h 420537"/>
              <a:gd name="connsiteX78" fmla="*/ 878300 w 1862042"/>
              <a:gd name="connsiteY78" fmla="*/ 413996 h 420537"/>
              <a:gd name="connsiteX79" fmla="*/ 766381 w 1862042"/>
              <a:gd name="connsiteY79" fmla="*/ 300825 h 420537"/>
              <a:gd name="connsiteX80" fmla="*/ 766381 w 1862042"/>
              <a:gd name="connsiteY80" fmla="*/ 161113 h 420537"/>
              <a:gd name="connsiteX81" fmla="*/ 718661 w 1862042"/>
              <a:gd name="connsiteY81" fmla="*/ 161113 h 420537"/>
              <a:gd name="connsiteX82" fmla="*/ 718661 w 1862042"/>
              <a:gd name="connsiteY82" fmla="*/ 94855 h 420537"/>
              <a:gd name="connsiteX83" fmla="*/ 766381 w 1862042"/>
              <a:gd name="connsiteY83" fmla="*/ 94855 h 420537"/>
              <a:gd name="connsiteX84" fmla="*/ 364998 w 1862042"/>
              <a:gd name="connsiteY84" fmla="*/ 0 h 420537"/>
              <a:gd name="connsiteX85" fmla="*/ 439007 w 1862042"/>
              <a:gd name="connsiteY85" fmla="*/ 0 h 420537"/>
              <a:gd name="connsiteX86" fmla="*/ 364998 w 1862042"/>
              <a:gd name="connsiteY86" fmla="*/ 87472 h 42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862042" h="420537">
                <a:moveTo>
                  <a:pt x="1718976" y="278769"/>
                </a:moveTo>
                <a:cubicBezTo>
                  <a:pt x="1684496" y="278769"/>
                  <a:pt x="1661350" y="292413"/>
                  <a:pt x="1661350" y="318393"/>
                </a:cubicBezTo>
                <a:cubicBezTo>
                  <a:pt x="1661350" y="338579"/>
                  <a:pt x="1677257" y="355494"/>
                  <a:pt x="1710404" y="355494"/>
                </a:cubicBezTo>
                <a:cubicBezTo>
                  <a:pt x="1739551" y="355494"/>
                  <a:pt x="1770030" y="343812"/>
                  <a:pt x="1786604" y="328206"/>
                </a:cubicBezTo>
                <a:lnTo>
                  <a:pt x="1786604" y="291759"/>
                </a:lnTo>
                <a:cubicBezTo>
                  <a:pt x="1767363" y="284657"/>
                  <a:pt x="1746218" y="278769"/>
                  <a:pt x="1718976" y="278769"/>
                </a:cubicBezTo>
                <a:close/>
                <a:moveTo>
                  <a:pt x="364998" y="102144"/>
                </a:moveTo>
                <a:cubicBezTo>
                  <a:pt x="407670" y="117751"/>
                  <a:pt x="438436" y="157094"/>
                  <a:pt x="440531" y="203821"/>
                </a:cubicBezTo>
                <a:lnTo>
                  <a:pt x="440531" y="413342"/>
                </a:lnTo>
                <a:lnTo>
                  <a:pt x="364998" y="413342"/>
                </a:lnTo>
                <a:close/>
                <a:moveTo>
                  <a:pt x="975169" y="94854"/>
                </a:moveTo>
                <a:lnTo>
                  <a:pt x="1050702" y="94854"/>
                </a:lnTo>
                <a:lnTo>
                  <a:pt x="1050702" y="285311"/>
                </a:lnTo>
                <a:cubicBezTo>
                  <a:pt x="1050702" y="326897"/>
                  <a:pt x="1072610" y="354186"/>
                  <a:pt x="1111662" y="354186"/>
                </a:cubicBezTo>
                <a:cubicBezTo>
                  <a:pt x="1150715" y="354186"/>
                  <a:pt x="1172622" y="326897"/>
                  <a:pt x="1172622" y="285311"/>
                </a:cubicBezTo>
                <a:lnTo>
                  <a:pt x="1172622" y="94854"/>
                </a:lnTo>
                <a:lnTo>
                  <a:pt x="1248155" y="94854"/>
                </a:lnTo>
                <a:lnTo>
                  <a:pt x="1248155" y="280078"/>
                </a:lnTo>
                <a:cubicBezTo>
                  <a:pt x="1248060" y="370446"/>
                  <a:pt x="1199102" y="420444"/>
                  <a:pt x="1126902" y="420444"/>
                </a:cubicBezTo>
                <a:lnTo>
                  <a:pt x="1096422" y="420444"/>
                </a:lnTo>
                <a:cubicBezTo>
                  <a:pt x="1024223" y="420444"/>
                  <a:pt x="975169" y="370446"/>
                  <a:pt x="975169" y="280078"/>
                </a:cubicBezTo>
                <a:close/>
                <a:moveTo>
                  <a:pt x="0" y="94854"/>
                </a:moveTo>
                <a:lnTo>
                  <a:pt x="81439" y="94854"/>
                </a:lnTo>
                <a:lnTo>
                  <a:pt x="156305" y="317739"/>
                </a:lnTo>
                <a:lnTo>
                  <a:pt x="231172" y="94854"/>
                </a:lnTo>
                <a:lnTo>
                  <a:pt x="312706" y="94854"/>
                </a:lnTo>
                <a:lnTo>
                  <a:pt x="197358" y="413341"/>
                </a:lnTo>
                <a:lnTo>
                  <a:pt x="115253" y="413341"/>
                </a:lnTo>
                <a:close/>
                <a:moveTo>
                  <a:pt x="625601" y="94668"/>
                </a:moveTo>
                <a:lnTo>
                  <a:pt x="668654" y="94668"/>
                </a:lnTo>
                <a:lnTo>
                  <a:pt x="668654" y="161113"/>
                </a:lnTo>
                <a:lnTo>
                  <a:pt x="641603" y="161113"/>
                </a:lnTo>
                <a:cubicBezTo>
                  <a:pt x="609504" y="161113"/>
                  <a:pt x="583406" y="186719"/>
                  <a:pt x="583406" y="218213"/>
                </a:cubicBezTo>
                <a:lnTo>
                  <a:pt x="583406" y="413342"/>
                </a:lnTo>
                <a:lnTo>
                  <a:pt x="509301" y="413342"/>
                </a:lnTo>
                <a:lnTo>
                  <a:pt x="509301" y="208867"/>
                </a:lnTo>
                <a:cubicBezTo>
                  <a:pt x="509301" y="145787"/>
                  <a:pt x="561403" y="94761"/>
                  <a:pt x="625601" y="94668"/>
                </a:cubicBezTo>
                <a:close/>
                <a:moveTo>
                  <a:pt x="1723548" y="87004"/>
                </a:moveTo>
                <a:cubicBezTo>
                  <a:pt x="1804416" y="87004"/>
                  <a:pt x="1862042" y="125974"/>
                  <a:pt x="1862042" y="207278"/>
                </a:cubicBezTo>
                <a:lnTo>
                  <a:pt x="1862042" y="413341"/>
                </a:lnTo>
                <a:lnTo>
                  <a:pt x="1787842" y="413341"/>
                </a:lnTo>
                <a:lnTo>
                  <a:pt x="1787842" y="388670"/>
                </a:lnTo>
                <a:cubicBezTo>
                  <a:pt x="1767268" y="406239"/>
                  <a:pt x="1736788" y="420537"/>
                  <a:pt x="1695069" y="420537"/>
                </a:cubicBezTo>
                <a:cubicBezTo>
                  <a:pt x="1636204" y="420444"/>
                  <a:pt x="1585817" y="384745"/>
                  <a:pt x="1585817" y="323627"/>
                </a:cubicBezTo>
                <a:cubicBezTo>
                  <a:pt x="1585817" y="250827"/>
                  <a:pt x="1646110" y="216997"/>
                  <a:pt x="1720977" y="216997"/>
                </a:cubicBezTo>
                <a:cubicBezTo>
                  <a:pt x="1745456" y="216997"/>
                  <a:pt x="1772697" y="223539"/>
                  <a:pt x="1786604" y="228024"/>
                </a:cubicBezTo>
                <a:lnTo>
                  <a:pt x="1786604" y="206530"/>
                </a:lnTo>
                <a:cubicBezTo>
                  <a:pt x="1786604" y="174009"/>
                  <a:pt x="1758124" y="153916"/>
                  <a:pt x="1722977" y="153916"/>
                </a:cubicBezTo>
                <a:cubicBezTo>
                  <a:pt x="1697831" y="153916"/>
                  <a:pt x="1666684" y="163635"/>
                  <a:pt x="1646110" y="200082"/>
                </a:cubicBezTo>
                <a:lnTo>
                  <a:pt x="1595056" y="153262"/>
                </a:lnTo>
                <a:cubicBezTo>
                  <a:pt x="1620869" y="108405"/>
                  <a:pt x="1673923" y="87004"/>
                  <a:pt x="1723548" y="87004"/>
                </a:cubicBezTo>
                <a:close/>
                <a:moveTo>
                  <a:pt x="1420749" y="87004"/>
                </a:moveTo>
                <a:cubicBezTo>
                  <a:pt x="1475042" y="87004"/>
                  <a:pt x="1512189" y="109713"/>
                  <a:pt x="1542003" y="140272"/>
                </a:cubicBezTo>
                <a:lnTo>
                  <a:pt x="1494949" y="190924"/>
                </a:lnTo>
                <a:cubicBezTo>
                  <a:pt x="1480376" y="171392"/>
                  <a:pt x="1455135" y="150645"/>
                  <a:pt x="1418749" y="150645"/>
                </a:cubicBezTo>
                <a:cubicBezTo>
                  <a:pt x="1390936" y="150645"/>
                  <a:pt x="1374362" y="164289"/>
                  <a:pt x="1374362" y="180550"/>
                </a:cubicBezTo>
                <a:cubicBezTo>
                  <a:pt x="1374362" y="196157"/>
                  <a:pt x="1388269" y="206530"/>
                  <a:pt x="1406176" y="210455"/>
                </a:cubicBezTo>
                <a:lnTo>
                  <a:pt x="1457230" y="222137"/>
                </a:lnTo>
                <a:cubicBezTo>
                  <a:pt x="1512856" y="235127"/>
                  <a:pt x="1553909" y="265686"/>
                  <a:pt x="1553909" y="321571"/>
                </a:cubicBezTo>
                <a:cubicBezTo>
                  <a:pt x="1553909" y="376801"/>
                  <a:pt x="1510189" y="420350"/>
                  <a:pt x="1424750" y="420350"/>
                </a:cubicBezTo>
                <a:cubicBezTo>
                  <a:pt x="1356551" y="420350"/>
                  <a:pt x="1314831" y="389791"/>
                  <a:pt x="1289590" y="358578"/>
                </a:cubicBezTo>
                <a:lnTo>
                  <a:pt x="1337310" y="310450"/>
                </a:lnTo>
                <a:cubicBezTo>
                  <a:pt x="1361123" y="341009"/>
                  <a:pt x="1392269" y="356615"/>
                  <a:pt x="1430750" y="356615"/>
                </a:cubicBezTo>
                <a:cubicBezTo>
                  <a:pt x="1469803" y="356615"/>
                  <a:pt x="1481138" y="339700"/>
                  <a:pt x="1481138" y="324094"/>
                </a:cubicBezTo>
                <a:cubicBezTo>
                  <a:pt x="1481138" y="310450"/>
                  <a:pt x="1472470" y="300076"/>
                  <a:pt x="1443990" y="292881"/>
                </a:cubicBezTo>
                <a:lnTo>
                  <a:pt x="1400842" y="282694"/>
                </a:lnTo>
                <a:cubicBezTo>
                  <a:pt x="1339882" y="267742"/>
                  <a:pt x="1302163" y="237183"/>
                  <a:pt x="1302163" y="181952"/>
                </a:cubicBezTo>
                <a:cubicBezTo>
                  <a:pt x="1302163" y="122796"/>
                  <a:pt x="1352550" y="87004"/>
                  <a:pt x="1420749" y="87004"/>
                </a:cubicBezTo>
                <a:close/>
                <a:moveTo>
                  <a:pt x="766381" y="0"/>
                </a:moveTo>
                <a:lnTo>
                  <a:pt x="841248" y="0"/>
                </a:lnTo>
                <a:lnTo>
                  <a:pt x="841248" y="94855"/>
                </a:lnTo>
                <a:lnTo>
                  <a:pt x="918781" y="94855"/>
                </a:lnTo>
                <a:lnTo>
                  <a:pt x="918781" y="161113"/>
                </a:lnTo>
                <a:lnTo>
                  <a:pt x="841248" y="161113"/>
                </a:lnTo>
                <a:lnTo>
                  <a:pt x="841248" y="289797"/>
                </a:lnTo>
                <a:cubicBezTo>
                  <a:pt x="841248" y="335963"/>
                  <a:pt x="851821" y="347645"/>
                  <a:pt x="894207" y="347645"/>
                </a:cubicBezTo>
                <a:cubicBezTo>
                  <a:pt x="901446" y="347645"/>
                  <a:pt x="918686" y="346336"/>
                  <a:pt x="918686" y="346336"/>
                </a:cubicBezTo>
                <a:lnTo>
                  <a:pt x="918686" y="412688"/>
                </a:lnTo>
                <a:cubicBezTo>
                  <a:pt x="918686" y="412688"/>
                  <a:pt x="904113" y="413996"/>
                  <a:pt x="878300" y="413996"/>
                </a:cubicBezTo>
                <a:cubicBezTo>
                  <a:pt x="793528" y="413996"/>
                  <a:pt x="766381" y="381474"/>
                  <a:pt x="766381" y="300825"/>
                </a:cubicBezTo>
                <a:lnTo>
                  <a:pt x="766381" y="161113"/>
                </a:lnTo>
                <a:lnTo>
                  <a:pt x="718661" y="161113"/>
                </a:lnTo>
                <a:lnTo>
                  <a:pt x="718661" y="94855"/>
                </a:lnTo>
                <a:lnTo>
                  <a:pt x="766381" y="94855"/>
                </a:lnTo>
                <a:close/>
                <a:moveTo>
                  <a:pt x="364998" y="0"/>
                </a:moveTo>
                <a:lnTo>
                  <a:pt x="439007" y="0"/>
                </a:lnTo>
                <a:cubicBezTo>
                  <a:pt x="431959" y="40465"/>
                  <a:pt x="403288" y="73547"/>
                  <a:pt x="364998" y="87472"/>
                </a:cubicBezTo>
                <a:close/>
              </a:path>
            </a:pathLst>
          </a:custGeom>
          <a:solidFill>
            <a:schemeClr val="bg1"/>
          </a:solidFill>
          <a:ln w="9525" cap="flat">
            <a:noFill/>
            <a:prstDash val="solid"/>
            <a:miter/>
          </a:ln>
        </p:spPr>
        <p:txBody>
          <a:bodyPr rtlCol="0" anchor="ctr"/>
          <a:lstStyle/>
          <a:p>
            <a:endParaRPr lang="en-US"/>
          </a:p>
        </p:txBody>
      </p:sp>
      <p:sp>
        <p:nvSpPr>
          <p:cNvPr id="2" name="Title">
            <a:extLst>
              <a:ext uri="{FF2B5EF4-FFF2-40B4-BE49-F238E27FC236}">
                <a16:creationId xmlns:a16="http://schemas.microsoft.com/office/drawing/2014/main" id="{D544F7AA-A3C7-A94C-BAF4-BD209B1ACCDA}"/>
              </a:ext>
            </a:extLst>
          </p:cNvPr>
          <p:cNvSpPr>
            <a:spLocks noGrp="1"/>
          </p:cNvSpPr>
          <p:nvPr>
            <p:ph type="title" hasCustomPrompt="1"/>
          </p:nvPr>
        </p:nvSpPr>
        <p:spPr>
          <a:xfrm>
            <a:off x="563188" y="457200"/>
            <a:ext cx="9597953" cy="940079"/>
          </a:xfrm>
          <a:prstGeom prst="rect">
            <a:avLst/>
          </a:prstGeom>
        </p:spPr>
        <p:txBody>
          <a:bodyPr/>
          <a:lstStyle>
            <a:lvl1pPr>
              <a:defRPr sz="2400">
                <a:solidFill>
                  <a:schemeClr val="bg1"/>
                </a:solidFill>
              </a:defRPr>
            </a:lvl1pPr>
          </a:lstStyle>
          <a:p>
            <a:r>
              <a:rPr lang="en-US"/>
              <a:t>Click to edit Master title </a:t>
            </a:r>
            <a:r>
              <a:rPr lang="en-US" err="1"/>
              <a:t>stylec</a:t>
            </a:r>
            <a:endParaRPr lang="en-US"/>
          </a:p>
        </p:txBody>
      </p:sp>
      <p:pic>
        <p:nvPicPr>
          <p:cNvPr id="13" name="Picture">
            <a:extLst>
              <a:ext uri="{FF2B5EF4-FFF2-40B4-BE49-F238E27FC236}">
                <a16:creationId xmlns:a16="http://schemas.microsoft.com/office/drawing/2014/main" id="{2804DAB4-9818-864D-BBB6-8EF85DAE0FB7}"/>
              </a:ext>
            </a:extLst>
          </p:cNvPr>
          <p:cNvPicPr>
            <a:picLocks noChangeAspect="1"/>
          </p:cNvPicPr>
          <p:nvPr userDrawn="1"/>
        </p:nvPicPr>
        <p:blipFill rotWithShape="1">
          <a:blip r:embed="rId2" cstate="screen">
            <a:alphaModFix amt="76000"/>
            <a:extLst>
              <a:ext uri="{28A0092B-C50C-407E-A947-70E740481C1C}">
                <a14:useLocalDpi xmlns:a14="http://schemas.microsoft.com/office/drawing/2010/main"/>
              </a:ext>
            </a:extLst>
          </a:blip>
          <a:srcRect/>
          <a:stretch/>
        </p:blipFill>
        <p:spPr>
          <a:xfrm>
            <a:off x="532003" y="6152598"/>
            <a:ext cx="10881360" cy="298368"/>
          </a:xfrm>
          <a:prstGeom prst="rect">
            <a:avLst/>
          </a:prstGeom>
        </p:spPr>
      </p:pic>
    </p:spTree>
    <p:extLst>
      <p:ext uri="{BB962C8B-B14F-4D97-AF65-F5344CB8AC3E}">
        <p14:creationId xmlns:p14="http://schemas.microsoft.com/office/powerpoint/2010/main" val="142644627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over - NYC">
    <p:spTree>
      <p:nvGrpSpPr>
        <p:cNvPr id="1" name=""/>
        <p:cNvGrpSpPr/>
        <p:nvPr/>
      </p:nvGrpSpPr>
      <p:grpSpPr>
        <a:xfrm>
          <a:off x="0" y="0"/>
          <a:ext cx="0" cy="0"/>
          <a:chOff x="0" y="0"/>
          <a:chExt cx="0" cy="0"/>
        </a:xfrm>
      </p:grpSpPr>
      <p:pic>
        <p:nvPicPr>
          <p:cNvPr id="11" name="Picture">
            <a:extLst>
              <a:ext uri="{FF2B5EF4-FFF2-40B4-BE49-F238E27FC236}">
                <a16:creationId xmlns:a16="http://schemas.microsoft.com/office/drawing/2014/main" id="{63BCDFC7-A66F-DC43-BCFA-66460272C8E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0922769" y="577850"/>
            <a:ext cx="696955" cy="158751"/>
          </a:xfrm>
          <a:prstGeom prst="rect">
            <a:avLst/>
          </a:prstGeom>
        </p:spPr>
      </p:pic>
      <p:pic>
        <p:nvPicPr>
          <p:cNvPr id="4" name="Picture 3" descr="A picture containing water, outdoor, building, boat&#10;&#10;Description automatically generated">
            <a:extLst>
              <a:ext uri="{FF2B5EF4-FFF2-40B4-BE49-F238E27FC236}">
                <a16:creationId xmlns:a16="http://schemas.microsoft.com/office/drawing/2014/main" id="{B12D4C1D-659B-E447-9179-DF72D965B838}"/>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15060940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ark blue fade - w/ corner">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47BC696-A6AB-484E-B00C-5B67EA4AE4B1}"/>
              </a:ext>
            </a:extLst>
          </p:cNvPr>
          <p:cNvSpPr/>
          <p:nvPr userDrawn="1"/>
        </p:nvSpPr>
        <p:spPr>
          <a:xfrm>
            <a:off x="0" y="0"/>
            <a:ext cx="12192000" cy="6858000"/>
          </a:xfrm>
          <a:prstGeom prst="rect">
            <a:avLst/>
          </a:prstGeom>
          <a:gradFill>
            <a:gsLst>
              <a:gs pos="0">
                <a:schemeClr val="accent3"/>
              </a:gs>
              <a:gs pos="94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l">
              <a:buFont typeface="Arial" panose="020B0604020202020204" pitchFamily="34" charset="0"/>
              <a:buNone/>
            </a:pPr>
            <a:endParaRPr lang="en-US" sz="1400"/>
          </a:p>
        </p:txBody>
      </p:sp>
      <p:sp>
        <p:nvSpPr>
          <p:cNvPr id="13" name="Freeform 12">
            <a:extLst>
              <a:ext uri="{FF2B5EF4-FFF2-40B4-BE49-F238E27FC236}">
                <a16:creationId xmlns:a16="http://schemas.microsoft.com/office/drawing/2014/main" id="{0B27F1C1-330F-8343-8350-D5A231D05AAA}"/>
              </a:ext>
            </a:extLst>
          </p:cNvPr>
          <p:cNvSpPr>
            <a:spLocks noChangeAspect="1"/>
          </p:cNvSpPr>
          <p:nvPr userDrawn="1"/>
        </p:nvSpPr>
        <p:spPr>
          <a:xfrm>
            <a:off x="10922769" y="579650"/>
            <a:ext cx="694944" cy="156951"/>
          </a:xfrm>
          <a:custGeom>
            <a:avLst/>
            <a:gdLst>
              <a:gd name="connsiteX0" fmla="*/ 1718976 w 1862042"/>
              <a:gd name="connsiteY0" fmla="*/ 278769 h 420537"/>
              <a:gd name="connsiteX1" fmla="*/ 1661350 w 1862042"/>
              <a:gd name="connsiteY1" fmla="*/ 318393 h 420537"/>
              <a:gd name="connsiteX2" fmla="*/ 1710404 w 1862042"/>
              <a:gd name="connsiteY2" fmla="*/ 355494 h 420537"/>
              <a:gd name="connsiteX3" fmla="*/ 1786604 w 1862042"/>
              <a:gd name="connsiteY3" fmla="*/ 328206 h 420537"/>
              <a:gd name="connsiteX4" fmla="*/ 1786604 w 1862042"/>
              <a:gd name="connsiteY4" fmla="*/ 291759 h 420537"/>
              <a:gd name="connsiteX5" fmla="*/ 1718976 w 1862042"/>
              <a:gd name="connsiteY5" fmla="*/ 278769 h 420537"/>
              <a:gd name="connsiteX6" fmla="*/ 364998 w 1862042"/>
              <a:gd name="connsiteY6" fmla="*/ 102144 h 420537"/>
              <a:gd name="connsiteX7" fmla="*/ 440531 w 1862042"/>
              <a:gd name="connsiteY7" fmla="*/ 203821 h 420537"/>
              <a:gd name="connsiteX8" fmla="*/ 440531 w 1862042"/>
              <a:gd name="connsiteY8" fmla="*/ 413342 h 420537"/>
              <a:gd name="connsiteX9" fmla="*/ 364998 w 1862042"/>
              <a:gd name="connsiteY9" fmla="*/ 413342 h 420537"/>
              <a:gd name="connsiteX10" fmla="*/ 975169 w 1862042"/>
              <a:gd name="connsiteY10" fmla="*/ 94854 h 420537"/>
              <a:gd name="connsiteX11" fmla="*/ 1050702 w 1862042"/>
              <a:gd name="connsiteY11" fmla="*/ 94854 h 420537"/>
              <a:gd name="connsiteX12" fmla="*/ 1050702 w 1862042"/>
              <a:gd name="connsiteY12" fmla="*/ 285311 h 420537"/>
              <a:gd name="connsiteX13" fmla="*/ 1111662 w 1862042"/>
              <a:gd name="connsiteY13" fmla="*/ 354186 h 420537"/>
              <a:gd name="connsiteX14" fmla="*/ 1172622 w 1862042"/>
              <a:gd name="connsiteY14" fmla="*/ 285311 h 420537"/>
              <a:gd name="connsiteX15" fmla="*/ 1172622 w 1862042"/>
              <a:gd name="connsiteY15" fmla="*/ 94854 h 420537"/>
              <a:gd name="connsiteX16" fmla="*/ 1248155 w 1862042"/>
              <a:gd name="connsiteY16" fmla="*/ 94854 h 420537"/>
              <a:gd name="connsiteX17" fmla="*/ 1248155 w 1862042"/>
              <a:gd name="connsiteY17" fmla="*/ 280078 h 420537"/>
              <a:gd name="connsiteX18" fmla="*/ 1126902 w 1862042"/>
              <a:gd name="connsiteY18" fmla="*/ 420444 h 420537"/>
              <a:gd name="connsiteX19" fmla="*/ 1096422 w 1862042"/>
              <a:gd name="connsiteY19" fmla="*/ 420444 h 420537"/>
              <a:gd name="connsiteX20" fmla="*/ 975169 w 1862042"/>
              <a:gd name="connsiteY20" fmla="*/ 280078 h 420537"/>
              <a:gd name="connsiteX21" fmla="*/ 0 w 1862042"/>
              <a:gd name="connsiteY21" fmla="*/ 94854 h 420537"/>
              <a:gd name="connsiteX22" fmla="*/ 81439 w 1862042"/>
              <a:gd name="connsiteY22" fmla="*/ 94854 h 420537"/>
              <a:gd name="connsiteX23" fmla="*/ 156305 w 1862042"/>
              <a:gd name="connsiteY23" fmla="*/ 317739 h 420537"/>
              <a:gd name="connsiteX24" fmla="*/ 231172 w 1862042"/>
              <a:gd name="connsiteY24" fmla="*/ 94854 h 420537"/>
              <a:gd name="connsiteX25" fmla="*/ 312706 w 1862042"/>
              <a:gd name="connsiteY25" fmla="*/ 94854 h 420537"/>
              <a:gd name="connsiteX26" fmla="*/ 197358 w 1862042"/>
              <a:gd name="connsiteY26" fmla="*/ 413341 h 420537"/>
              <a:gd name="connsiteX27" fmla="*/ 115253 w 1862042"/>
              <a:gd name="connsiteY27" fmla="*/ 413341 h 420537"/>
              <a:gd name="connsiteX28" fmla="*/ 625601 w 1862042"/>
              <a:gd name="connsiteY28" fmla="*/ 94668 h 420537"/>
              <a:gd name="connsiteX29" fmla="*/ 668654 w 1862042"/>
              <a:gd name="connsiteY29" fmla="*/ 94668 h 420537"/>
              <a:gd name="connsiteX30" fmla="*/ 668654 w 1862042"/>
              <a:gd name="connsiteY30" fmla="*/ 161113 h 420537"/>
              <a:gd name="connsiteX31" fmla="*/ 641603 w 1862042"/>
              <a:gd name="connsiteY31" fmla="*/ 161113 h 420537"/>
              <a:gd name="connsiteX32" fmla="*/ 583406 w 1862042"/>
              <a:gd name="connsiteY32" fmla="*/ 218213 h 420537"/>
              <a:gd name="connsiteX33" fmla="*/ 583406 w 1862042"/>
              <a:gd name="connsiteY33" fmla="*/ 413342 h 420537"/>
              <a:gd name="connsiteX34" fmla="*/ 509301 w 1862042"/>
              <a:gd name="connsiteY34" fmla="*/ 413342 h 420537"/>
              <a:gd name="connsiteX35" fmla="*/ 509301 w 1862042"/>
              <a:gd name="connsiteY35" fmla="*/ 208867 h 420537"/>
              <a:gd name="connsiteX36" fmla="*/ 625601 w 1862042"/>
              <a:gd name="connsiteY36" fmla="*/ 94668 h 420537"/>
              <a:gd name="connsiteX37" fmla="*/ 1723548 w 1862042"/>
              <a:gd name="connsiteY37" fmla="*/ 87004 h 420537"/>
              <a:gd name="connsiteX38" fmla="*/ 1862042 w 1862042"/>
              <a:gd name="connsiteY38" fmla="*/ 207278 h 420537"/>
              <a:gd name="connsiteX39" fmla="*/ 1862042 w 1862042"/>
              <a:gd name="connsiteY39" fmla="*/ 413341 h 420537"/>
              <a:gd name="connsiteX40" fmla="*/ 1787842 w 1862042"/>
              <a:gd name="connsiteY40" fmla="*/ 413341 h 420537"/>
              <a:gd name="connsiteX41" fmla="*/ 1787842 w 1862042"/>
              <a:gd name="connsiteY41" fmla="*/ 388670 h 420537"/>
              <a:gd name="connsiteX42" fmla="*/ 1695069 w 1862042"/>
              <a:gd name="connsiteY42" fmla="*/ 420537 h 420537"/>
              <a:gd name="connsiteX43" fmla="*/ 1585817 w 1862042"/>
              <a:gd name="connsiteY43" fmla="*/ 323627 h 420537"/>
              <a:gd name="connsiteX44" fmla="*/ 1720977 w 1862042"/>
              <a:gd name="connsiteY44" fmla="*/ 216997 h 420537"/>
              <a:gd name="connsiteX45" fmla="*/ 1786604 w 1862042"/>
              <a:gd name="connsiteY45" fmla="*/ 228024 h 420537"/>
              <a:gd name="connsiteX46" fmla="*/ 1786604 w 1862042"/>
              <a:gd name="connsiteY46" fmla="*/ 206530 h 420537"/>
              <a:gd name="connsiteX47" fmla="*/ 1722977 w 1862042"/>
              <a:gd name="connsiteY47" fmla="*/ 153916 h 420537"/>
              <a:gd name="connsiteX48" fmla="*/ 1646110 w 1862042"/>
              <a:gd name="connsiteY48" fmla="*/ 200082 h 420537"/>
              <a:gd name="connsiteX49" fmla="*/ 1595056 w 1862042"/>
              <a:gd name="connsiteY49" fmla="*/ 153262 h 420537"/>
              <a:gd name="connsiteX50" fmla="*/ 1723548 w 1862042"/>
              <a:gd name="connsiteY50" fmla="*/ 87004 h 420537"/>
              <a:gd name="connsiteX51" fmla="*/ 1420749 w 1862042"/>
              <a:gd name="connsiteY51" fmla="*/ 87004 h 420537"/>
              <a:gd name="connsiteX52" fmla="*/ 1542003 w 1862042"/>
              <a:gd name="connsiteY52" fmla="*/ 140272 h 420537"/>
              <a:gd name="connsiteX53" fmla="*/ 1494949 w 1862042"/>
              <a:gd name="connsiteY53" fmla="*/ 190924 h 420537"/>
              <a:gd name="connsiteX54" fmla="*/ 1418749 w 1862042"/>
              <a:gd name="connsiteY54" fmla="*/ 150645 h 420537"/>
              <a:gd name="connsiteX55" fmla="*/ 1374362 w 1862042"/>
              <a:gd name="connsiteY55" fmla="*/ 180550 h 420537"/>
              <a:gd name="connsiteX56" fmla="*/ 1406176 w 1862042"/>
              <a:gd name="connsiteY56" fmla="*/ 210455 h 420537"/>
              <a:gd name="connsiteX57" fmla="*/ 1457230 w 1862042"/>
              <a:gd name="connsiteY57" fmla="*/ 222137 h 420537"/>
              <a:gd name="connsiteX58" fmla="*/ 1553909 w 1862042"/>
              <a:gd name="connsiteY58" fmla="*/ 321571 h 420537"/>
              <a:gd name="connsiteX59" fmla="*/ 1424750 w 1862042"/>
              <a:gd name="connsiteY59" fmla="*/ 420350 h 420537"/>
              <a:gd name="connsiteX60" fmla="*/ 1289590 w 1862042"/>
              <a:gd name="connsiteY60" fmla="*/ 358578 h 420537"/>
              <a:gd name="connsiteX61" fmla="*/ 1337310 w 1862042"/>
              <a:gd name="connsiteY61" fmla="*/ 310450 h 420537"/>
              <a:gd name="connsiteX62" fmla="*/ 1430750 w 1862042"/>
              <a:gd name="connsiteY62" fmla="*/ 356615 h 420537"/>
              <a:gd name="connsiteX63" fmla="*/ 1481138 w 1862042"/>
              <a:gd name="connsiteY63" fmla="*/ 324094 h 420537"/>
              <a:gd name="connsiteX64" fmla="*/ 1443990 w 1862042"/>
              <a:gd name="connsiteY64" fmla="*/ 292881 h 420537"/>
              <a:gd name="connsiteX65" fmla="*/ 1400842 w 1862042"/>
              <a:gd name="connsiteY65" fmla="*/ 282694 h 420537"/>
              <a:gd name="connsiteX66" fmla="*/ 1302163 w 1862042"/>
              <a:gd name="connsiteY66" fmla="*/ 181952 h 420537"/>
              <a:gd name="connsiteX67" fmla="*/ 1420749 w 1862042"/>
              <a:gd name="connsiteY67" fmla="*/ 87004 h 420537"/>
              <a:gd name="connsiteX68" fmla="*/ 766381 w 1862042"/>
              <a:gd name="connsiteY68" fmla="*/ 0 h 420537"/>
              <a:gd name="connsiteX69" fmla="*/ 841248 w 1862042"/>
              <a:gd name="connsiteY69" fmla="*/ 0 h 420537"/>
              <a:gd name="connsiteX70" fmla="*/ 841248 w 1862042"/>
              <a:gd name="connsiteY70" fmla="*/ 94855 h 420537"/>
              <a:gd name="connsiteX71" fmla="*/ 918781 w 1862042"/>
              <a:gd name="connsiteY71" fmla="*/ 94855 h 420537"/>
              <a:gd name="connsiteX72" fmla="*/ 918781 w 1862042"/>
              <a:gd name="connsiteY72" fmla="*/ 161113 h 420537"/>
              <a:gd name="connsiteX73" fmla="*/ 841248 w 1862042"/>
              <a:gd name="connsiteY73" fmla="*/ 161113 h 420537"/>
              <a:gd name="connsiteX74" fmla="*/ 841248 w 1862042"/>
              <a:gd name="connsiteY74" fmla="*/ 289797 h 420537"/>
              <a:gd name="connsiteX75" fmla="*/ 894207 w 1862042"/>
              <a:gd name="connsiteY75" fmla="*/ 347645 h 420537"/>
              <a:gd name="connsiteX76" fmla="*/ 918686 w 1862042"/>
              <a:gd name="connsiteY76" fmla="*/ 346336 h 420537"/>
              <a:gd name="connsiteX77" fmla="*/ 918686 w 1862042"/>
              <a:gd name="connsiteY77" fmla="*/ 412688 h 420537"/>
              <a:gd name="connsiteX78" fmla="*/ 878300 w 1862042"/>
              <a:gd name="connsiteY78" fmla="*/ 413996 h 420537"/>
              <a:gd name="connsiteX79" fmla="*/ 766381 w 1862042"/>
              <a:gd name="connsiteY79" fmla="*/ 300825 h 420537"/>
              <a:gd name="connsiteX80" fmla="*/ 766381 w 1862042"/>
              <a:gd name="connsiteY80" fmla="*/ 161113 h 420537"/>
              <a:gd name="connsiteX81" fmla="*/ 718661 w 1862042"/>
              <a:gd name="connsiteY81" fmla="*/ 161113 h 420537"/>
              <a:gd name="connsiteX82" fmla="*/ 718661 w 1862042"/>
              <a:gd name="connsiteY82" fmla="*/ 94855 h 420537"/>
              <a:gd name="connsiteX83" fmla="*/ 766381 w 1862042"/>
              <a:gd name="connsiteY83" fmla="*/ 94855 h 420537"/>
              <a:gd name="connsiteX84" fmla="*/ 364998 w 1862042"/>
              <a:gd name="connsiteY84" fmla="*/ 0 h 420537"/>
              <a:gd name="connsiteX85" fmla="*/ 439007 w 1862042"/>
              <a:gd name="connsiteY85" fmla="*/ 0 h 420537"/>
              <a:gd name="connsiteX86" fmla="*/ 364998 w 1862042"/>
              <a:gd name="connsiteY86" fmla="*/ 87472 h 42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862042" h="420537">
                <a:moveTo>
                  <a:pt x="1718976" y="278769"/>
                </a:moveTo>
                <a:cubicBezTo>
                  <a:pt x="1684496" y="278769"/>
                  <a:pt x="1661350" y="292413"/>
                  <a:pt x="1661350" y="318393"/>
                </a:cubicBezTo>
                <a:cubicBezTo>
                  <a:pt x="1661350" y="338579"/>
                  <a:pt x="1677257" y="355494"/>
                  <a:pt x="1710404" y="355494"/>
                </a:cubicBezTo>
                <a:cubicBezTo>
                  <a:pt x="1739551" y="355494"/>
                  <a:pt x="1770030" y="343812"/>
                  <a:pt x="1786604" y="328206"/>
                </a:cubicBezTo>
                <a:lnTo>
                  <a:pt x="1786604" y="291759"/>
                </a:lnTo>
                <a:cubicBezTo>
                  <a:pt x="1767363" y="284657"/>
                  <a:pt x="1746218" y="278769"/>
                  <a:pt x="1718976" y="278769"/>
                </a:cubicBezTo>
                <a:close/>
                <a:moveTo>
                  <a:pt x="364998" y="102144"/>
                </a:moveTo>
                <a:cubicBezTo>
                  <a:pt x="407670" y="117751"/>
                  <a:pt x="438436" y="157094"/>
                  <a:pt x="440531" y="203821"/>
                </a:cubicBezTo>
                <a:lnTo>
                  <a:pt x="440531" y="413342"/>
                </a:lnTo>
                <a:lnTo>
                  <a:pt x="364998" y="413342"/>
                </a:lnTo>
                <a:close/>
                <a:moveTo>
                  <a:pt x="975169" y="94854"/>
                </a:moveTo>
                <a:lnTo>
                  <a:pt x="1050702" y="94854"/>
                </a:lnTo>
                <a:lnTo>
                  <a:pt x="1050702" y="285311"/>
                </a:lnTo>
                <a:cubicBezTo>
                  <a:pt x="1050702" y="326897"/>
                  <a:pt x="1072610" y="354186"/>
                  <a:pt x="1111662" y="354186"/>
                </a:cubicBezTo>
                <a:cubicBezTo>
                  <a:pt x="1150715" y="354186"/>
                  <a:pt x="1172622" y="326897"/>
                  <a:pt x="1172622" y="285311"/>
                </a:cubicBezTo>
                <a:lnTo>
                  <a:pt x="1172622" y="94854"/>
                </a:lnTo>
                <a:lnTo>
                  <a:pt x="1248155" y="94854"/>
                </a:lnTo>
                <a:lnTo>
                  <a:pt x="1248155" y="280078"/>
                </a:lnTo>
                <a:cubicBezTo>
                  <a:pt x="1248060" y="370446"/>
                  <a:pt x="1199102" y="420444"/>
                  <a:pt x="1126902" y="420444"/>
                </a:cubicBezTo>
                <a:lnTo>
                  <a:pt x="1096422" y="420444"/>
                </a:lnTo>
                <a:cubicBezTo>
                  <a:pt x="1024223" y="420444"/>
                  <a:pt x="975169" y="370446"/>
                  <a:pt x="975169" y="280078"/>
                </a:cubicBezTo>
                <a:close/>
                <a:moveTo>
                  <a:pt x="0" y="94854"/>
                </a:moveTo>
                <a:lnTo>
                  <a:pt x="81439" y="94854"/>
                </a:lnTo>
                <a:lnTo>
                  <a:pt x="156305" y="317739"/>
                </a:lnTo>
                <a:lnTo>
                  <a:pt x="231172" y="94854"/>
                </a:lnTo>
                <a:lnTo>
                  <a:pt x="312706" y="94854"/>
                </a:lnTo>
                <a:lnTo>
                  <a:pt x="197358" y="413341"/>
                </a:lnTo>
                <a:lnTo>
                  <a:pt x="115253" y="413341"/>
                </a:lnTo>
                <a:close/>
                <a:moveTo>
                  <a:pt x="625601" y="94668"/>
                </a:moveTo>
                <a:lnTo>
                  <a:pt x="668654" y="94668"/>
                </a:lnTo>
                <a:lnTo>
                  <a:pt x="668654" y="161113"/>
                </a:lnTo>
                <a:lnTo>
                  <a:pt x="641603" y="161113"/>
                </a:lnTo>
                <a:cubicBezTo>
                  <a:pt x="609504" y="161113"/>
                  <a:pt x="583406" y="186719"/>
                  <a:pt x="583406" y="218213"/>
                </a:cubicBezTo>
                <a:lnTo>
                  <a:pt x="583406" y="413342"/>
                </a:lnTo>
                <a:lnTo>
                  <a:pt x="509301" y="413342"/>
                </a:lnTo>
                <a:lnTo>
                  <a:pt x="509301" y="208867"/>
                </a:lnTo>
                <a:cubicBezTo>
                  <a:pt x="509301" y="145787"/>
                  <a:pt x="561403" y="94761"/>
                  <a:pt x="625601" y="94668"/>
                </a:cubicBezTo>
                <a:close/>
                <a:moveTo>
                  <a:pt x="1723548" y="87004"/>
                </a:moveTo>
                <a:cubicBezTo>
                  <a:pt x="1804416" y="87004"/>
                  <a:pt x="1862042" y="125974"/>
                  <a:pt x="1862042" y="207278"/>
                </a:cubicBezTo>
                <a:lnTo>
                  <a:pt x="1862042" y="413341"/>
                </a:lnTo>
                <a:lnTo>
                  <a:pt x="1787842" y="413341"/>
                </a:lnTo>
                <a:lnTo>
                  <a:pt x="1787842" y="388670"/>
                </a:lnTo>
                <a:cubicBezTo>
                  <a:pt x="1767268" y="406239"/>
                  <a:pt x="1736788" y="420537"/>
                  <a:pt x="1695069" y="420537"/>
                </a:cubicBezTo>
                <a:cubicBezTo>
                  <a:pt x="1636204" y="420444"/>
                  <a:pt x="1585817" y="384745"/>
                  <a:pt x="1585817" y="323627"/>
                </a:cubicBezTo>
                <a:cubicBezTo>
                  <a:pt x="1585817" y="250827"/>
                  <a:pt x="1646110" y="216997"/>
                  <a:pt x="1720977" y="216997"/>
                </a:cubicBezTo>
                <a:cubicBezTo>
                  <a:pt x="1745456" y="216997"/>
                  <a:pt x="1772697" y="223539"/>
                  <a:pt x="1786604" y="228024"/>
                </a:cubicBezTo>
                <a:lnTo>
                  <a:pt x="1786604" y="206530"/>
                </a:lnTo>
                <a:cubicBezTo>
                  <a:pt x="1786604" y="174009"/>
                  <a:pt x="1758124" y="153916"/>
                  <a:pt x="1722977" y="153916"/>
                </a:cubicBezTo>
                <a:cubicBezTo>
                  <a:pt x="1697831" y="153916"/>
                  <a:pt x="1666684" y="163635"/>
                  <a:pt x="1646110" y="200082"/>
                </a:cubicBezTo>
                <a:lnTo>
                  <a:pt x="1595056" y="153262"/>
                </a:lnTo>
                <a:cubicBezTo>
                  <a:pt x="1620869" y="108405"/>
                  <a:pt x="1673923" y="87004"/>
                  <a:pt x="1723548" y="87004"/>
                </a:cubicBezTo>
                <a:close/>
                <a:moveTo>
                  <a:pt x="1420749" y="87004"/>
                </a:moveTo>
                <a:cubicBezTo>
                  <a:pt x="1475042" y="87004"/>
                  <a:pt x="1512189" y="109713"/>
                  <a:pt x="1542003" y="140272"/>
                </a:cubicBezTo>
                <a:lnTo>
                  <a:pt x="1494949" y="190924"/>
                </a:lnTo>
                <a:cubicBezTo>
                  <a:pt x="1480376" y="171392"/>
                  <a:pt x="1455135" y="150645"/>
                  <a:pt x="1418749" y="150645"/>
                </a:cubicBezTo>
                <a:cubicBezTo>
                  <a:pt x="1390936" y="150645"/>
                  <a:pt x="1374362" y="164289"/>
                  <a:pt x="1374362" y="180550"/>
                </a:cubicBezTo>
                <a:cubicBezTo>
                  <a:pt x="1374362" y="196157"/>
                  <a:pt x="1388269" y="206530"/>
                  <a:pt x="1406176" y="210455"/>
                </a:cubicBezTo>
                <a:lnTo>
                  <a:pt x="1457230" y="222137"/>
                </a:lnTo>
                <a:cubicBezTo>
                  <a:pt x="1512856" y="235127"/>
                  <a:pt x="1553909" y="265686"/>
                  <a:pt x="1553909" y="321571"/>
                </a:cubicBezTo>
                <a:cubicBezTo>
                  <a:pt x="1553909" y="376801"/>
                  <a:pt x="1510189" y="420350"/>
                  <a:pt x="1424750" y="420350"/>
                </a:cubicBezTo>
                <a:cubicBezTo>
                  <a:pt x="1356551" y="420350"/>
                  <a:pt x="1314831" y="389791"/>
                  <a:pt x="1289590" y="358578"/>
                </a:cubicBezTo>
                <a:lnTo>
                  <a:pt x="1337310" y="310450"/>
                </a:lnTo>
                <a:cubicBezTo>
                  <a:pt x="1361123" y="341009"/>
                  <a:pt x="1392269" y="356615"/>
                  <a:pt x="1430750" y="356615"/>
                </a:cubicBezTo>
                <a:cubicBezTo>
                  <a:pt x="1469803" y="356615"/>
                  <a:pt x="1481138" y="339700"/>
                  <a:pt x="1481138" y="324094"/>
                </a:cubicBezTo>
                <a:cubicBezTo>
                  <a:pt x="1481138" y="310450"/>
                  <a:pt x="1472470" y="300076"/>
                  <a:pt x="1443990" y="292881"/>
                </a:cubicBezTo>
                <a:lnTo>
                  <a:pt x="1400842" y="282694"/>
                </a:lnTo>
                <a:cubicBezTo>
                  <a:pt x="1339882" y="267742"/>
                  <a:pt x="1302163" y="237183"/>
                  <a:pt x="1302163" y="181952"/>
                </a:cubicBezTo>
                <a:cubicBezTo>
                  <a:pt x="1302163" y="122796"/>
                  <a:pt x="1352550" y="87004"/>
                  <a:pt x="1420749" y="87004"/>
                </a:cubicBezTo>
                <a:close/>
                <a:moveTo>
                  <a:pt x="766381" y="0"/>
                </a:moveTo>
                <a:lnTo>
                  <a:pt x="841248" y="0"/>
                </a:lnTo>
                <a:lnTo>
                  <a:pt x="841248" y="94855"/>
                </a:lnTo>
                <a:lnTo>
                  <a:pt x="918781" y="94855"/>
                </a:lnTo>
                <a:lnTo>
                  <a:pt x="918781" y="161113"/>
                </a:lnTo>
                <a:lnTo>
                  <a:pt x="841248" y="161113"/>
                </a:lnTo>
                <a:lnTo>
                  <a:pt x="841248" y="289797"/>
                </a:lnTo>
                <a:cubicBezTo>
                  <a:pt x="841248" y="335963"/>
                  <a:pt x="851821" y="347645"/>
                  <a:pt x="894207" y="347645"/>
                </a:cubicBezTo>
                <a:cubicBezTo>
                  <a:pt x="901446" y="347645"/>
                  <a:pt x="918686" y="346336"/>
                  <a:pt x="918686" y="346336"/>
                </a:cubicBezTo>
                <a:lnTo>
                  <a:pt x="918686" y="412688"/>
                </a:lnTo>
                <a:cubicBezTo>
                  <a:pt x="918686" y="412688"/>
                  <a:pt x="904113" y="413996"/>
                  <a:pt x="878300" y="413996"/>
                </a:cubicBezTo>
                <a:cubicBezTo>
                  <a:pt x="793528" y="413996"/>
                  <a:pt x="766381" y="381474"/>
                  <a:pt x="766381" y="300825"/>
                </a:cubicBezTo>
                <a:lnTo>
                  <a:pt x="766381" y="161113"/>
                </a:lnTo>
                <a:lnTo>
                  <a:pt x="718661" y="161113"/>
                </a:lnTo>
                <a:lnTo>
                  <a:pt x="718661" y="94855"/>
                </a:lnTo>
                <a:lnTo>
                  <a:pt x="766381" y="94855"/>
                </a:lnTo>
                <a:close/>
                <a:moveTo>
                  <a:pt x="364998" y="0"/>
                </a:moveTo>
                <a:lnTo>
                  <a:pt x="439007" y="0"/>
                </a:lnTo>
                <a:cubicBezTo>
                  <a:pt x="431959" y="40465"/>
                  <a:pt x="403288" y="73547"/>
                  <a:pt x="364998" y="87472"/>
                </a:cubicBezTo>
                <a:close/>
              </a:path>
            </a:pathLst>
          </a:custGeom>
          <a:solidFill>
            <a:schemeClr val="bg1"/>
          </a:solidFill>
          <a:ln w="9525" cap="flat">
            <a:noFill/>
            <a:prstDash val="solid"/>
            <a:miter/>
          </a:ln>
        </p:spPr>
        <p:txBody>
          <a:bodyPr rtlCol="0" anchor="ctr"/>
          <a:lstStyle/>
          <a:p>
            <a:endParaRPr lang="en-US"/>
          </a:p>
        </p:txBody>
      </p:sp>
      <p:sp>
        <p:nvSpPr>
          <p:cNvPr id="14" name="Footer Placeholder">
            <a:extLst>
              <a:ext uri="{FF2B5EF4-FFF2-40B4-BE49-F238E27FC236}">
                <a16:creationId xmlns:a16="http://schemas.microsoft.com/office/drawing/2014/main" id="{9A427FD6-A150-9547-8FF9-737DAD37AFC7}"/>
              </a:ext>
            </a:extLst>
          </p:cNvPr>
          <p:cNvSpPr txBox="1">
            <a:spLocks/>
          </p:cNvSpPr>
          <p:nvPr userDrawn="1"/>
        </p:nvSpPr>
        <p:spPr>
          <a:xfrm>
            <a:off x="768477" y="6356351"/>
            <a:ext cx="4457700" cy="189231"/>
          </a:xfrm>
          <a:prstGeom prst="rect">
            <a:avLst/>
          </a:prstGeom>
        </p:spPr>
        <p:txBody>
          <a:bodyPr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en-US" sz="800">
                <a:solidFill>
                  <a:schemeClr val="tx2">
                    <a:alpha val="65000"/>
                  </a:schemeClr>
                </a:solidFill>
              </a:rPr>
              <a:t>Copyright © 2020 Virtusa Corporation. All Rights Reserved.</a:t>
            </a:r>
          </a:p>
        </p:txBody>
      </p:sp>
      <p:sp>
        <p:nvSpPr>
          <p:cNvPr id="15" name="Footer Placeholder">
            <a:extLst>
              <a:ext uri="{FF2B5EF4-FFF2-40B4-BE49-F238E27FC236}">
                <a16:creationId xmlns:a16="http://schemas.microsoft.com/office/drawing/2014/main" id="{DE0082D4-DF14-3F4C-9A70-EFE2B07A1F0B}"/>
              </a:ext>
            </a:extLst>
          </p:cNvPr>
          <p:cNvSpPr txBox="1">
            <a:spLocks/>
          </p:cNvSpPr>
          <p:nvPr userDrawn="1"/>
        </p:nvSpPr>
        <p:spPr>
          <a:xfrm>
            <a:off x="542291" y="6356351"/>
            <a:ext cx="311784" cy="189231"/>
          </a:xfrm>
          <a:prstGeom prst="rect">
            <a:avLst/>
          </a:prstGeom>
        </p:spPr>
        <p:txBody>
          <a:bodyPr lIns="0"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l"/>
            <a:fld id="{AFB7941B-64BF-9D44-BB48-81CE7C26A230}" type="slidenum">
              <a:rPr lang="en-US" sz="800" smtClean="0">
                <a:solidFill>
                  <a:schemeClr val="tx2">
                    <a:alpha val="65000"/>
                  </a:schemeClr>
                </a:solidFill>
              </a:rPr>
              <a:pPr algn="l"/>
              <a:t>‹#›</a:t>
            </a:fld>
            <a:endParaRPr lang="en-US" sz="800">
              <a:solidFill>
                <a:schemeClr val="tx2">
                  <a:alpha val="65000"/>
                </a:schemeClr>
              </a:solidFill>
            </a:endParaRPr>
          </a:p>
        </p:txBody>
      </p:sp>
      <p:sp>
        <p:nvSpPr>
          <p:cNvPr id="16" name="Freeform 15">
            <a:extLst>
              <a:ext uri="{FF2B5EF4-FFF2-40B4-BE49-F238E27FC236}">
                <a16:creationId xmlns:a16="http://schemas.microsoft.com/office/drawing/2014/main" id="{19A4B0A7-5BA0-1F4E-B4C9-8C1360560C2A}"/>
              </a:ext>
            </a:extLst>
          </p:cNvPr>
          <p:cNvSpPr/>
          <p:nvPr userDrawn="1"/>
        </p:nvSpPr>
        <p:spPr>
          <a:xfrm>
            <a:off x="6942802" y="1424925"/>
            <a:ext cx="5249198" cy="5433075"/>
          </a:xfrm>
          <a:custGeom>
            <a:avLst/>
            <a:gdLst>
              <a:gd name="connsiteX0" fmla="*/ 6310185 w 6310185"/>
              <a:gd name="connsiteY0" fmla="*/ 0 h 6531228"/>
              <a:gd name="connsiteX1" fmla="*/ 6310185 w 6310185"/>
              <a:gd name="connsiteY1" fmla="*/ 6531228 h 6531228"/>
              <a:gd name="connsiteX2" fmla="*/ 0 w 6310185"/>
              <a:gd name="connsiteY2" fmla="*/ 6531228 h 6531228"/>
              <a:gd name="connsiteX3" fmla="*/ 284426 w 6310185"/>
              <a:gd name="connsiteY3" fmla="*/ 6508770 h 6531228"/>
              <a:gd name="connsiteX4" fmla="*/ 6290260 w 6310185"/>
              <a:gd name="connsiteY4" fmla="*/ 272115 h 65312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0185" h="6531228">
                <a:moveTo>
                  <a:pt x="6310185" y="0"/>
                </a:moveTo>
                <a:lnTo>
                  <a:pt x="6310185" y="6531228"/>
                </a:lnTo>
                <a:lnTo>
                  <a:pt x="0" y="6531228"/>
                </a:lnTo>
                <a:lnTo>
                  <a:pt x="284426" y="6508770"/>
                </a:lnTo>
                <a:cubicBezTo>
                  <a:pt x="3451242" y="6174813"/>
                  <a:pt x="5968677" y="3560520"/>
                  <a:pt x="6290260" y="272115"/>
                </a:cubicBezTo>
                <a:close/>
              </a:path>
            </a:pathLst>
          </a:custGeom>
          <a:solidFill>
            <a:schemeClr val="accent3">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377"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400" b="0" i="0" u="none" strike="noStrike" kern="1200" cap="none" spc="0" normalizeH="0" baseline="0" noProof="0">
              <a:ln>
                <a:noFill/>
              </a:ln>
              <a:solidFill>
                <a:srgbClr val="FFFFFF"/>
              </a:solidFill>
              <a:effectLst/>
              <a:uLnTx/>
              <a:uFillTx/>
              <a:latin typeface="Arial"/>
              <a:ea typeface="+mn-ea"/>
              <a:cs typeface="+mn-cs"/>
            </a:endParaRPr>
          </a:p>
        </p:txBody>
      </p:sp>
      <p:sp>
        <p:nvSpPr>
          <p:cNvPr id="2" name="Title">
            <a:extLst>
              <a:ext uri="{FF2B5EF4-FFF2-40B4-BE49-F238E27FC236}">
                <a16:creationId xmlns:a16="http://schemas.microsoft.com/office/drawing/2014/main" id="{D544F7AA-A3C7-A94C-BAF4-BD209B1ACCDA}"/>
              </a:ext>
            </a:extLst>
          </p:cNvPr>
          <p:cNvSpPr>
            <a:spLocks noGrp="1"/>
          </p:cNvSpPr>
          <p:nvPr>
            <p:ph type="title"/>
          </p:nvPr>
        </p:nvSpPr>
        <p:spPr>
          <a:xfrm>
            <a:off x="563188" y="457200"/>
            <a:ext cx="9597953" cy="940079"/>
          </a:xfrm>
          <a:prstGeom prst="rect">
            <a:avLst/>
          </a:prstGeom>
        </p:spPr>
        <p:txBody>
          <a:bodyPr/>
          <a:lstStyle>
            <a:lvl1pPr>
              <a:defRPr sz="2400">
                <a:solidFill>
                  <a:schemeClr val="bg1"/>
                </a:solidFill>
              </a:defRPr>
            </a:lvl1pPr>
          </a:lstStyle>
          <a:p>
            <a:r>
              <a:rPr lang="en-US"/>
              <a:t>Click to edit Master title style</a:t>
            </a:r>
          </a:p>
        </p:txBody>
      </p:sp>
    </p:spTree>
    <p:extLst>
      <p:ext uri="{BB962C8B-B14F-4D97-AF65-F5344CB8AC3E}">
        <p14:creationId xmlns:p14="http://schemas.microsoft.com/office/powerpoint/2010/main" val="39600236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76D1F-63BC-4404-B438-318898D4222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3414444-9447-47F1-A285-9EB0B26E1DC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0945577-AD2A-428D-95AD-4886F80EFB7F}"/>
              </a:ext>
            </a:extLst>
          </p:cNvPr>
          <p:cNvSpPr>
            <a:spLocks noGrp="1"/>
          </p:cNvSpPr>
          <p:nvPr>
            <p:ph type="dt" sz="half" idx="10"/>
          </p:nvPr>
        </p:nvSpPr>
        <p:spPr/>
        <p:txBody>
          <a:bodyPr/>
          <a:lstStyle/>
          <a:p>
            <a:fld id="{0A5AE104-A90E-4DC0-A36A-1B2C66601B89}" type="datetimeFigureOut">
              <a:rPr lang="en-IN" smtClean="0"/>
              <a:t>30-05-2023</a:t>
            </a:fld>
            <a:endParaRPr lang="en-IN"/>
          </a:p>
        </p:txBody>
      </p:sp>
      <p:sp>
        <p:nvSpPr>
          <p:cNvPr id="5" name="Footer Placeholder 4">
            <a:extLst>
              <a:ext uri="{FF2B5EF4-FFF2-40B4-BE49-F238E27FC236}">
                <a16:creationId xmlns:a16="http://schemas.microsoft.com/office/drawing/2014/main" id="{FB80A51A-295E-4B4C-8AEC-B25FACECA52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4FCD803-F811-4FF1-9D86-74A58EE9B8C9}"/>
              </a:ext>
            </a:extLst>
          </p:cNvPr>
          <p:cNvSpPr>
            <a:spLocks noGrp="1"/>
          </p:cNvSpPr>
          <p:nvPr>
            <p:ph type="sldNum" sz="quarter" idx="12"/>
          </p:nvPr>
        </p:nvSpPr>
        <p:spPr/>
        <p:txBody>
          <a:bodyPr/>
          <a:lstStyle/>
          <a:p>
            <a:fld id="{BFA843FA-3B7E-4B08-80FD-A3472E0CA8E4}" type="slidenum">
              <a:rPr lang="en-IN" smtClean="0"/>
              <a:t>‹#›</a:t>
            </a:fld>
            <a:endParaRPr lang="en-IN"/>
          </a:p>
        </p:txBody>
      </p:sp>
    </p:spTree>
    <p:extLst>
      <p:ext uri="{BB962C8B-B14F-4D97-AF65-F5344CB8AC3E}">
        <p14:creationId xmlns:p14="http://schemas.microsoft.com/office/powerpoint/2010/main" val="8738181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Grey fade with pattern/image">
    <p:bg>
      <p:bgPr>
        <a:solidFill>
          <a:schemeClr val="bg1">
            <a:lumMod val="95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A9D11A8-A613-B745-A9CE-8F6687B4F4FA}"/>
              </a:ext>
            </a:extLst>
          </p:cNvPr>
          <p:cNvSpPr/>
          <p:nvPr userDrawn="1"/>
        </p:nvSpPr>
        <p:spPr>
          <a:xfrm>
            <a:off x="0" y="0"/>
            <a:ext cx="12192000" cy="6858000"/>
          </a:xfrm>
          <a:prstGeom prst="rect">
            <a:avLst/>
          </a:prstGeom>
          <a:gradFill>
            <a:gsLst>
              <a:gs pos="0">
                <a:schemeClr val="bg1">
                  <a:lumMod val="96000"/>
                </a:schemeClr>
              </a:gs>
              <a:gs pos="99000">
                <a:schemeClr val="bg1">
                  <a:lumMod val="88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377"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400" b="0" i="0" u="none" strike="noStrike" kern="1200" cap="none" spc="0" normalizeH="0" baseline="0" noProof="0">
              <a:ln>
                <a:noFill/>
              </a:ln>
              <a:solidFill>
                <a:srgbClr val="FFFFFF"/>
              </a:solidFill>
              <a:effectLst/>
              <a:uLnTx/>
              <a:uFillTx/>
              <a:latin typeface="Arial"/>
              <a:ea typeface="+mn-ea"/>
              <a:cs typeface="+mn-cs"/>
            </a:endParaRPr>
          </a:p>
        </p:txBody>
      </p:sp>
      <p:sp>
        <p:nvSpPr>
          <p:cNvPr id="9" name="Freeform 8">
            <a:extLst>
              <a:ext uri="{FF2B5EF4-FFF2-40B4-BE49-F238E27FC236}">
                <a16:creationId xmlns:a16="http://schemas.microsoft.com/office/drawing/2014/main" id="{2A8E0CAC-103F-2249-9B8B-82D1EE73DEFC}"/>
              </a:ext>
            </a:extLst>
          </p:cNvPr>
          <p:cNvSpPr/>
          <p:nvPr userDrawn="1"/>
        </p:nvSpPr>
        <p:spPr>
          <a:xfrm>
            <a:off x="8046034" y="0"/>
            <a:ext cx="4138465" cy="1928159"/>
          </a:xfrm>
          <a:custGeom>
            <a:avLst/>
            <a:gdLst>
              <a:gd name="connsiteX0" fmla="*/ 0 w 4138465"/>
              <a:gd name="connsiteY0" fmla="*/ 0 h 1928159"/>
              <a:gd name="connsiteX1" fmla="*/ 4138465 w 4138465"/>
              <a:gd name="connsiteY1" fmla="*/ 0 h 1928159"/>
              <a:gd name="connsiteX2" fmla="*/ 4135245 w 4138465"/>
              <a:gd name="connsiteY2" fmla="*/ 63759 h 1928159"/>
              <a:gd name="connsiteX3" fmla="*/ 2281566 w 4138465"/>
              <a:gd name="connsiteY3" fmla="*/ 1917438 h 1928159"/>
              <a:gd name="connsiteX4" fmla="*/ 2069252 w 4138465"/>
              <a:gd name="connsiteY4" fmla="*/ 1928159 h 1928159"/>
              <a:gd name="connsiteX5" fmla="*/ 2069212 w 4138465"/>
              <a:gd name="connsiteY5" fmla="*/ 1928159 h 1928159"/>
              <a:gd name="connsiteX6" fmla="*/ 1856898 w 4138465"/>
              <a:gd name="connsiteY6" fmla="*/ 1917438 h 1928159"/>
              <a:gd name="connsiteX7" fmla="*/ 3219 w 4138465"/>
              <a:gd name="connsiteY7" fmla="*/ 63759 h 192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38465" h="1928159">
                <a:moveTo>
                  <a:pt x="0" y="0"/>
                </a:moveTo>
                <a:lnTo>
                  <a:pt x="4138465" y="0"/>
                </a:lnTo>
                <a:lnTo>
                  <a:pt x="4135245" y="63759"/>
                </a:lnTo>
                <a:cubicBezTo>
                  <a:pt x="4035985" y="1041152"/>
                  <a:pt x="3258959" y="1818178"/>
                  <a:pt x="2281566" y="1917438"/>
                </a:cubicBezTo>
                <a:lnTo>
                  <a:pt x="2069252" y="1928159"/>
                </a:lnTo>
                <a:lnTo>
                  <a:pt x="2069212" y="1928159"/>
                </a:lnTo>
                <a:lnTo>
                  <a:pt x="1856898" y="1917438"/>
                </a:lnTo>
                <a:cubicBezTo>
                  <a:pt x="879506" y="1818178"/>
                  <a:pt x="102479" y="1041152"/>
                  <a:pt x="3219" y="63759"/>
                </a:cubicBez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indent="0" algn="l">
              <a:buFont typeface="Arial" panose="020B0604020202020204" pitchFamily="34" charset="0"/>
              <a:buNone/>
            </a:pPr>
            <a:endParaRPr lang="en-US" sz="1400"/>
          </a:p>
        </p:txBody>
      </p:sp>
      <p:sp>
        <p:nvSpPr>
          <p:cNvPr id="10" name="Freeform 9">
            <a:extLst>
              <a:ext uri="{FF2B5EF4-FFF2-40B4-BE49-F238E27FC236}">
                <a16:creationId xmlns:a16="http://schemas.microsoft.com/office/drawing/2014/main" id="{72153999-890B-0D43-AE8C-D5A62F84FCDD}"/>
              </a:ext>
            </a:extLst>
          </p:cNvPr>
          <p:cNvSpPr/>
          <p:nvPr userDrawn="1"/>
        </p:nvSpPr>
        <p:spPr>
          <a:xfrm>
            <a:off x="8497326" y="6081628"/>
            <a:ext cx="3235878" cy="776372"/>
          </a:xfrm>
          <a:custGeom>
            <a:avLst/>
            <a:gdLst>
              <a:gd name="connsiteX0" fmla="*/ 1617939 w 3235878"/>
              <a:gd name="connsiteY0" fmla="*/ 0 h 776372"/>
              <a:gd name="connsiteX1" fmla="*/ 3220449 w 3235878"/>
              <a:gd name="connsiteY1" fmla="*/ 755739 h 776372"/>
              <a:gd name="connsiteX2" fmla="*/ 3235878 w 3235878"/>
              <a:gd name="connsiteY2" fmla="*/ 776372 h 776372"/>
              <a:gd name="connsiteX3" fmla="*/ 0 w 3235878"/>
              <a:gd name="connsiteY3" fmla="*/ 776372 h 776372"/>
              <a:gd name="connsiteX4" fmla="*/ 15429 w 3235878"/>
              <a:gd name="connsiteY4" fmla="*/ 755739 h 776372"/>
              <a:gd name="connsiteX5" fmla="*/ 1617939 w 3235878"/>
              <a:gd name="connsiteY5" fmla="*/ 0 h 77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5878" h="776372">
                <a:moveTo>
                  <a:pt x="1617939" y="0"/>
                </a:moveTo>
                <a:cubicBezTo>
                  <a:pt x="2263098" y="0"/>
                  <a:pt x="2839545" y="294190"/>
                  <a:pt x="3220449" y="755739"/>
                </a:cubicBezTo>
                <a:lnTo>
                  <a:pt x="3235878" y="776372"/>
                </a:lnTo>
                <a:lnTo>
                  <a:pt x="0" y="776372"/>
                </a:lnTo>
                <a:lnTo>
                  <a:pt x="15429" y="755739"/>
                </a:lnTo>
                <a:cubicBezTo>
                  <a:pt x="396333" y="294190"/>
                  <a:pt x="972780" y="0"/>
                  <a:pt x="1617939" y="0"/>
                </a:cubicBez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indent="0" algn="l">
              <a:buFont typeface="Arial" panose="020B0604020202020204" pitchFamily="34" charset="0"/>
              <a:buNone/>
            </a:pPr>
            <a:endParaRPr lang="en-US" sz="1400"/>
          </a:p>
        </p:txBody>
      </p:sp>
      <p:sp>
        <p:nvSpPr>
          <p:cNvPr id="6" name="Freeform 5">
            <a:extLst>
              <a:ext uri="{FF2B5EF4-FFF2-40B4-BE49-F238E27FC236}">
                <a16:creationId xmlns:a16="http://schemas.microsoft.com/office/drawing/2014/main" id="{21C63804-2F80-2F47-B6CC-5344B27F9DFF}"/>
              </a:ext>
            </a:extLst>
          </p:cNvPr>
          <p:cNvSpPr/>
          <p:nvPr userDrawn="1"/>
        </p:nvSpPr>
        <p:spPr>
          <a:xfrm rot="16200000">
            <a:off x="4178662" y="-1155339"/>
            <a:ext cx="3834677" cy="12192000"/>
          </a:xfrm>
          <a:custGeom>
            <a:avLst/>
            <a:gdLst>
              <a:gd name="connsiteX0" fmla="*/ 81159 w 3834677"/>
              <a:gd name="connsiteY0" fmla="*/ 12192000 h 12192000"/>
              <a:gd name="connsiteX1" fmla="*/ 73646 w 3834677"/>
              <a:gd name="connsiteY1" fmla="*/ 12192000 h 12192000"/>
              <a:gd name="connsiteX2" fmla="*/ 77150 w 3834677"/>
              <a:gd name="connsiteY2" fmla="*/ 12172152 h 12192000"/>
              <a:gd name="connsiteX3" fmla="*/ 94581 w 3834677"/>
              <a:gd name="connsiteY3" fmla="*/ 0 h 12192000"/>
              <a:gd name="connsiteX4" fmla="*/ 90045 w 3834677"/>
              <a:gd name="connsiteY4" fmla="*/ 6728 h 12192000"/>
              <a:gd name="connsiteX5" fmla="*/ 77152 w 3834677"/>
              <a:gd name="connsiteY5" fmla="*/ 70629 h 12192000"/>
              <a:gd name="connsiteX6" fmla="*/ 77152 w 3834677"/>
              <a:gd name="connsiteY6" fmla="*/ 70607 h 12192000"/>
              <a:gd name="connsiteX7" fmla="*/ 67186 w 3834677"/>
              <a:gd name="connsiteY7" fmla="*/ 14162 h 12192000"/>
              <a:gd name="connsiteX8" fmla="*/ 59058 w 3834677"/>
              <a:gd name="connsiteY8" fmla="*/ 0 h 12192000"/>
              <a:gd name="connsiteX9" fmla="*/ 241380 w 3834677"/>
              <a:gd name="connsiteY9" fmla="*/ 12007985 h 12192000"/>
              <a:gd name="connsiteX10" fmla="*/ 77150 w 3834677"/>
              <a:gd name="connsiteY10" fmla="*/ 12172087 h 12192000"/>
              <a:gd name="connsiteX11" fmla="*/ 39648 w 3834677"/>
              <a:gd name="connsiteY11" fmla="*/ 12067662 h 12192000"/>
              <a:gd name="connsiteX12" fmla="*/ 0 w 3834677"/>
              <a:gd name="connsiteY12" fmla="*/ 12033351 h 12192000"/>
              <a:gd name="connsiteX13" fmla="*/ 0 w 3834677"/>
              <a:gd name="connsiteY13" fmla="*/ 11982480 h 12192000"/>
              <a:gd name="connsiteX14" fmla="*/ 39648 w 3834677"/>
              <a:gd name="connsiteY14" fmla="*/ 11948165 h 12192000"/>
              <a:gd name="connsiteX15" fmla="*/ 77150 w 3834677"/>
              <a:gd name="connsiteY15" fmla="*/ 11843734 h 12192000"/>
              <a:gd name="connsiteX16" fmla="*/ 77150 w 3834677"/>
              <a:gd name="connsiteY16" fmla="*/ 11843778 h 12192000"/>
              <a:gd name="connsiteX17" fmla="*/ 241380 w 3834677"/>
              <a:gd name="connsiteY17" fmla="*/ 12007985 h 12192000"/>
              <a:gd name="connsiteX18" fmla="*/ 241380 w 3834677"/>
              <a:gd name="connsiteY18" fmla="*/ 11679634 h 12192000"/>
              <a:gd name="connsiteX19" fmla="*/ 77150 w 3834677"/>
              <a:gd name="connsiteY19" fmla="*/ 11843734 h 12192000"/>
              <a:gd name="connsiteX20" fmla="*/ 39623 w 3834677"/>
              <a:gd name="connsiteY20" fmla="*/ 11739347 h 12192000"/>
              <a:gd name="connsiteX21" fmla="*/ 0 w 3834677"/>
              <a:gd name="connsiteY21" fmla="*/ 11705068 h 12192000"/>
              <a:gd name="connsiteX22" fmla="*/ 0 w 3834677"/>
              <a:gd name="connsiteY22" fmla="*/ 11654205 h 12192000"/>
              <a:gd name="connsiteX23" fmla="*/ 39648 w 3834677"/>
              <a:gd name="connsiteY23" fmla="*/ 11619894 h 12192000"/>
              <a:gd name="connsiteX24" fmla="*/ 77150 w 3834677"/>
              <a:gd name="connsiteY24" fmla="*/ 11515470 h 12192000"/>
              <a:gd name="connsiteX25" fmla="*/ 241380 w 3834677"/>
              <a:gd name="connsiteY25" fmla="*/ 11679634 h 12192000"/>
              <a:gd name="connsiteX26" fmla="*/ 241380 w 3834677"/>
              <a:gd name="connsiteY26" fmla="*/ 11351305 h 12192000"/>
              <a:gd name="connsiteX27" fmla="*/ 77150 w 3834677"/>
              <a:gd name="connsiteY27" fmla="*/ 11515470 h 12192000"/>
              <a:gd name="connsiteX28" fmla="*/ 39648 w 3834677"/>
              <a:gd name="connsiteY28" fmla="*/ 11411046 h 12192000"/>
              <a:gd name="connsiteX29" fmla="*/ 0 w 3834677"/>
              <a:gd name="connsiteY29" fmla="*/ 11376734 h 12192000"/>
              <a:gd name="connsiteX30" fmla="*/ 0 w 3834677"/>
              <a:gd name="connsiteY30" fmla="*/ 11325876 h 12192000"/>
              <a:gd name="connsiteX31" fmla="*/ 39648 w 3834677"/>
              <a:gd name="connsiteY31" fmla="*/ 11291564 h 12192000"/>
              <a:gd name="connsiteX32" fmla="*/ 77150 w 3834677"/>
              <a:gd name="connsiteY32" fmla="*/ 11187140 h 12192000"/>
              <a:gd name="connsiteX33" fmla="*/ 241380 w 3834677"/>
              <a:gd name="connsiteY33" fmla="*/ 11351305 h 12192000"/>
              <a:gd name="connsiteX34" fmla="*/ 241380 w 3834677"/>
              <a:gd name="connsiteY34" fmla="*/ 11022975 h 12192000"/>
              <a:gd name="connsiteX35" fmla="*/ 77150 w 3834677"/>
              <a:gd name="connsiteY35" fmla="*/ 11187140 h 12192000"/>
              <a:gd name="connsiteX36" fmla="*/ 39648 w 3834677"/>
              <a:gd name="connsiteY36" fmla="*/ 11082716 h 12192000"/>
              <a:gd name="connsiteX37" fmla="*/ 0 w 3834677"/>
              <a:gd name="connsiteY37" fmla="*/ 11048405 h 12192000"/>
              <a:gd name="connsiteX38" fmla="*/ 0 w 3834677"/>
              <a:gd name="connsiteY38" fmla="*/ 10997546 h 12192000"/>
              <a:gd name="connsiteX39" fmla="*/ 39648 w 3834677"/>
              <a:gd name="connsiteY39" fmla="*/ 10963235 h 12192000"/>
              <a:gd name="connsiteX40" fmla="*/ 77150 w 3834677"/>
              <a:gd name="connsiteY40" fmla="*/ 10858813 h 12192000"/>
              <a:gd name="connsiteX41" fmla="*/ 241380 w 3834677"/>
              <a:gd name="connsiteY41" fmla="*/ 11022975 h 12192000"/>
              <a:gd name="connsiteX42" fmla="*/ 241380 w 3834677"/>
              <a:gd name="connsiteY42" fmla="*/ 10694625 h 12192000"/>
              <a:gd name="connsiteX43" fmla="*/ 241359 w 3834677"/>
              <a:gd name="connsiteY43" fmla="*/ 10694625 h 12192000"/>
              <a:gd name="connsiteX44" fmla="*/ 77150 w 3834677"/>
              <a:gd name="connsiteY44" fmla="*/ 10858813 h 12192000"/>
              <a:gd name="connsiteX45" fmla="*/ 77150 w 3834677"/>
              <a:gd name="connsiteY45" fmla="*/ 10858790 h 12192000"/>
              <a:gd name="connsiteX46" fmla="*/ 39648 w 3834677"/>
              <a:gd name="connsiteY46" fmla="*/ 10754366 h 12192000"/>
              <a:gd name="connsiteX47" fmla="*/ 0 w 3834677"/>
              <a:gd name="connsiteY47" fmla="*/ 10720055 h 12192000"/>
              <a:gd name="connsiteX48" fmla="*/ 0 w 3834677"/>
              <a:gd name="connsiteY48" fmla="*/ 10669196 h 12192000"/>
              <a:gd name="connsiteX49" fmla="*/ 39648 w 3834677"/>
              <a:gd name="connsiteY49" fmla="*/ 10634884 h 12192000"/>
              <a:gd name="connsiteX50" fmla="*/ 77150 w 3834677"/>
              <a:gd name="connsiteY50" fmla="*/ 10530460 h 12192000"/>
              <a:gd name="connsiteX51" fmla="*/ 241380 w 3834677"/>
              <a:gd name="connsiteY51" fmla="*/ 10694625 h 12192000"/>
              <a:gd name="connsiteX52" fmla="*/ 241380 w 3834677"/>
              <a:gd name="connsiteY52" fmla="*/ 10366295 h 12192000"/>
              <a:gd name="connsiteX53" fmla="*/ 77150 w 3834677"/>
              <a:gd name="connsiteY53" fmla="*/ 10530460 h 12192000"/>
              <a:gd name="connsiteX54" fmla="*/ 39648 w 3834677"/>
              <a:gd name="connsiteY54" fmla="*/ 10426036 h 12192000"/>
              <a:gd name="connsiteX55" fmla="*/ 0 w 3834677"/>
              <a:gd name="connsiteY55" fmla="*/ 10391724 h 12192000"/>
              <a:gd name="connsiteX56" fmla="*/ 0 w 3834677"/>
              <a:gd name="connsiteY56" fmla="*/ 10340866 h 12192000"/>
              <a:gd name="connsiteX57" fmla="*/ 39648 w 3834677"/>
              <a:gd name="connsiteY57" fmla="*/ 10306554 h 12192000"/>
              <a:gd name="connsiteX58" fmla="*/ 77150 w 3834677"/>
              <a:gd name="connsiteY58" fmla="*/ 10202130 h 12192000"/>
              <a:gd name="connsiteX59" fmla="*/ 241380 w 3834677"/>
              <a:gd name="connsiteY59" fmla="*/ 10366295 h 12192000"/>
              <a:gd name="connsiteX60" fmla="*/ 241380 w 3834677"/>
              <a:gd name="connsiteY60" fmla="*/ 10037966 h 12192000"/>
              <a:gd name="connsiteX61" fmla="*/ 77150 w 3834677"/>
              <a:gd name="connsiteY61" fmla="*/ 10202130 h 12192000"/>
              <a:gd name="connsiteX62" fmla="*/ 39648 w 3834677"/>
              <a:gd name="connsiteY62" fmla="*/ 10097706 h 12192000"/>
              <a:gd name="connsiteX63" fmla="*/ 0 w 3834677"/>
              <a:gd name="connsiteY63" fmla="*/ 10063395 h 12192000"/>
              <a:gd name="connsiteX64" fmla="*/ 0 w 3834677"/>
              <a:gd name="connsiteY64" fmla="*/ 10012537 h 12192000"/>
              <a:gd name="connsiteX65" fmla="*/ 39648 w 3834677"/>
              <a:gd name="connsiteY65" fmla="*/ 9978225 h 12192000"/>
              <a:gd name="connsiteX66" fmla="*/ 77150 w 3834677"/>
              <a:gd name="connsiteY66" fmla="*/ 9873801 h 12192000"/>
              <a:gd name="connsiteX67" fmla="*/ 241380 w 3834677"/>
              <a:gd name="connsiteY67" fmla="*/ 10037966 h 12192000"/>
              <a:gd name="connsiteX68" fmla="*/ 241380 w 3834677"/>
              <a:gd name="connsiteY68" fmla="*/ 9709615 h 12192000"/>
              <a:gd name="connsiteX69" fmla="*/ 77150 w 3834677"/>
              <a:gd name="connsiteY69" fmla="*/ 9873801 h 12192000"/>
              <a:gd name="connsiteX70" fmla="*/ 39648 w 3834677"/>
              <a:gd name="connsiteY70" fmla="*/ 9769375 h 12192000"/>
              <a:gd name="connsiteX71" fmla="*/ 0 w 3834677"/>
              <a:gd name="connsiteY71" fmla="*/ 9735059 h 12192000"/>
              <a:gd name="connsiteX72" fmla="*/ 0 w 3834677"/>
              <a:gd name="connsiteY72" fmla="*/ 9684185 h 12192000"/>
              <a:gd name="connsiteX73" fmla="*/ 39648 w 3834677"/>
              <a:gd name="connsiteY73" fmla="*/ 9649874 h 12192000"/>
              <a:gd name="connsiteX74" fmla="*/ 77150 w 3834677"/>
              <a:gd name="connsiteY74" fmla="*/ 9545450 h 12192000"/>
              <a:gd name="connsiteX75" fmla="*/ 241380 w 3834677"/>
              <a:gd name="connsiteY75" fmla="*/ 9709615 h 12192000"/>
              <a:gd name="connsiteX76" fmla="*/ 241380 w 3834677"/>
              <a:gd name="connsiteY76" fmla="*/ 9381285 h 12192000"/>
              <a:gd name="connsiteX77" fmla="*/ 77150 w 3834677"/>
              <a:gd name="connsiteY77" fmla="*/ 9545450 h 12192000"/>
              <a:gd name="connsiteX78" fmla="*/ 39648 w 3834677"/>
              <a:gd name="connsiteY78" fmla="*/ 9441026 h 12192000"/>
              <a:gd name="connsiteX79" fmla="*/ 0 w 3834677"/>
              <a:gd name="connsiteY79" fmla="*/ 9406715 h 12192000"/>
              <a:gd name="connsiteX80" fmla="*/ 0 w 3834677"/>
              <a:gd name="connsiteY80" fmla="*/ 9355856 h 12192000"/>
              <a:gd name="connsiteX81" fmla="*/ 39648 w 3834677"/>
              <a:gd name="connsiteY81" fmla="*/ 9321545 h 12192000"/>
              <a:gd name="connsiteX82" fmla="*/ 77150 w 3834677"/>
              <a:gd name="connsiteY82" fmla="*/ 9217121 h 12192000"/>
              <a:gd name="connsiteX83" fmla="*/ 241380 w 3834677"/>
              <a:gd name="connsiteY83" fmla="*/ 9381285 h 12192000"/>
              <a:gd name="connsiteX84" fmla="*/ 241380 w 3834677"/>
              <a:gd name="connsiteY84" fmla="*/ 9052956 h 12192000"/>
              <a:gd name="connsiteX85" fmla="*/ 77150 w 3834677"/>
              <a:gd name="connsiteY85" fmla="*/ 9217121 h 12192000"/>
              <a:gd name="connsiteX86" fmla="*/ 39648 w 3834677"/>
              <a:gd name="connsiteY86" fmla="*/ 9112697 h 12192000"/>
              <a:gd name="connsiteX87" fmla="*/ 0 w 3834677"/>
              <a:gd name="connsiteY87" fmla="*/ 9078385 h 12192000"/>
              <a:gd name="connsiteX88" fmla="*/ 0 w 3834677"/>
              <a:gd name="connsiteY88" fmla="*/ 9026570 h 12192000"/>
              <a:gd name="connsiteX89" fmla="*/ 29047 w 3834677"/>
              <a:gd name="connsiteY89" fmla="*/ 9004873 h 12192000"/>
              <a:gd name="connsiteX90" fmla="*/ 73814 w 3834677"/>
              <a:gd name="connsiteY90" fmla="*/ 8921876 h 12192000"/>
              <a:gd name="connsiteX91" fmla="*/ 75832 w 3834677"/>
              <a:gd name="connsiteY91" fmla="*/ 8901860 h 12192000"/>
              <a:gd name="connsiteX92" fmla="*/ 78468 w 3834677"/>
              <a:gd name="connsiteY92" fmla="*/ 8901860 h 12192000"/>
              <a:gd name="connsiteX93" fmla="*/ 80486 w 3834677"/>
              <a:gd name="connsiteY93" fmla="*/ 8921876 h 12192000"/>
              <a:gd name="connsiteX94" fmla="*/ 241380 w 3834677"/>
              <a:gd name="connsiteY94" fmla="*/ 9052956 h 12192000"/>
              <a:gd name="connsiteX95" fmla="*/ 241380 w 3834677"/>
              <a:gd name="connsiteY95" fmla="*/ 8741222 h 12192000"/>
              <a:gd name="connsiteX96" fmla="*/ 80486 w 3834677"/>
              <a:gd name="connsiteY96" fmla="*/ 8872301 h 12192000"/>
              <a:gd name="connsiteX97" fmla="*/ 78468 w 3834677"/>
              <a:gd name="connsiteY97" fmla="*/ 8892316 h 12192000"/>
              <a:gd name="connsiteX98" fmla="*/ 75832 w 3834677"/>
              <a:gd name="connsiteY98" fmla="*/ 8892316 h 12192000"/>
              <a:gd name="connsiteX99" fmla="*/ 73814 w 3834677"/>
              <a:gd name="connsiteY99" fmla="*/ 8872301 h 12192000"/>
              <a:gd name="connsiteX100" fmla="*/ 29047 w 3834677"/>
              <a:gd name="connsiteY100" fmla="*/ 8789304 h 12192000"/>
              <a:gd name="connsiteX101" fmla="*/ 0 w 3834677"/>
              <a:gd name="connsiteY101" fmla="*/ 8767608 h 12192000"/>
              <a:gd name="connsiteX102" fmla="*/ 0 w 3834677"/>
              <a:gd name="connsiteY102" fmla="*/ 8715792 h 12192000"/>
              <a:gd name="connsiteX103" fmla="*/ 39648 w 3834677"/>
              <a:gd name="connsiteY103" fmla="*/ 8681481 h 12192000"/>
              <a:gd name="connsiteX104" fmla="*/ 77150 w 3834677"/>
              <a:gd name="connsiteY104" fmla="*/ 8577057 h 12192000"/>
              <a:gd name="connsiteX105" fmla="*/ 241380 w 3834677"/>
              <a:gd name="connsiteY105" fmla="*/ 8741222 h 12192000"/>
              <a:gd name="connsiteX106" fmla="*/ 241380 w 3834677"/>
              <a:gd name="connsiteY106" fmla="*/ 8412892 h 12192000"/>
              <a:gd name="connsiteX107" fmla="*/ 77150 w 3834677"/>
              <a:gd name="connsiteY107" fmla="*/ 8576991 h 12192000"/>
              <a:gd name="connsiteX108" fmla="*/ 39648 w 3834677"/>
              <a:gd name="connsiteY108" fmla="*/ 8472567 h 12192000"/>
              <a:gd name="connsiteX109" fmla="*/ 0 w 3834677"/>
              <a:gd name="connsiteY109" fmla="*/ 8438256 h 12192000"/>
              <a:gd name="connsiteX110" fmla="*/ 0 w 3834677"/>
              <a:gd name="connsiteY110" fmla="*/ 8387386 h 12192000"/>
              <a:gd name="connsiteX111" fmla="*/ 39648 w 3834677"/>
              <a:gd name="connsiteY111" fmla="*/ 8353071 h 12192000"/>
              <a:gd name="connsiteX112" fmla="*/ 77150 w 3834677"/>
              <a:gd name="connsiteY112" fmla="*/ 8248641 h 12192000"/>
              <a:gd name="connsiteX113" fmla="*/ 77150 w 3834677"/>
              <a:gd name="connsiteY113" fmla="*/ 8248684 h 12192000"/>
              <a:gd name="connsiteX114" fmla="*/ 241380 w 3834677"/>
              <a:gd name="connsiteY114" fmla="*/ 8412892 h 12192000"/>
              <a:gd name="connsiteX115" fmla="*/ 241380 w 3834677"/>
              <a:gd name="connsiteY115" fmla="*/ 8084541 h 12192000"/>
              <a:gd name="connsiteX116" fmla="*/ 77150 w 3834677"/>
              <a:gd name="connsiteY116" fmla="*/ 8248641 h 12192000"/>
              <a:gd name="connsiteX117" fmla="*/ 39623 w 3834677"/>
              <a:gd name="connsiteY117" fmla="*/ 8144254 h 12192000"/>
              <a:gd name="connsiteX118" fmla="*/ 0 w 3834677"/>
              <a:gd name="connsiteY118" fmla="*/ 8109974 h 12192000"/>
              <a:gd name="connsiteX119" fmla="*/ 0 w 3834677"/>
              <a:gd name="connsiteY119" fmla="*/ 8059111 h 12192000"/>
              <a:gd name="connsiteX120" fmla="*/ 39648 w 3834677"/>
              <a:gd name="connsiteY120" fmla="*/ 8024800 h 12192000"/>
              <a:gd name="connsiteX121" fmla="*/ 77150 w 3834677"/>
              <a:gd name="connsiteY121" fmla="*/ 7920377 h 12192000"/>
              <a:gd name="connsiteX122" fmla="*/ 241380 w 3834677"/>
              <a:gd name="connsiteY122" fmla="*/ 8084541 h 12192000"/>
              <a:gd name="connsiteX123" fmla="*/ 241380 w 3834677"/>
              <a:gd name="connsiteY123" fmla="*/ 7756211 h 12192000"/>
              <a:gd name="connsiteX124" fmla="*/ 77150 w 3834677"/>
              <a:gd name="connsiteY124" fmla="*/ 7920377 h 12192000"/>
              <a:gd name="connsiteX125" fmla="*/ 39648 w 3834677"/>
              <a:gd name="connsiteY125" fmla="*/ 7815952 h 12192000"/>
              <a:gd name="connsiteX126" fmla="*/ 0 w 3834677"/>
              <a:gd name="connsiteY126" fmla="*/ 7781640 h 12192000"/>
              <a:gd name="connsiteX127" fmla="*/ 0 w 3834677"/>
              <a:gd name="connsiteY127" fmla="*/ 7730782 h 12192000"/>
              <a:gd name="connsiteX128" fmla="*/ 39648 w 3834677"/>
              <a:gd name="connsiteY128" fmla="*/ 7696471 h 12192000"/>
              <a:gd name="connsiteX129" fmla="*/ 77152 w 3834677"/>
              <a:gd name="connsiteY129" fmla="*/ 7592046 h 12192000"/>
              <a:gd name="connsiteX130" fmla="*/ 241380 w 3834677"/>
              <a:gd name="connsiteY130" fmla="*/ 7756211 h 12192000"/>
              <a:gd name="connsiteX131" fmla="*/ 241381 w 3834677"/>
              <a:gd name="connsiteY131" fmla="*/ 7427883 h 12192000"/>
              <a:gd name="connsiteX132" fmla="*/ 77152 w 3834677"/>
              <a:gd name="connsiteY132" fmla="*/ 7592046 h 12192000"/>
              <a:gd name="connsiteX133" fmla="*/ 39649 w 3834677"/>
              <a:gd name="connsiteY133" fmla="*/ 7487623 h 12192000"/>
              <a:gd name="connsiteX134" fmla="*/ 0 w 3834677"/>
              <a:gd name="connsiteY134" fmla="*/ 7453311 h 12192000"/>
              <a:gd name="connsiteX135" fmla="*/ 0 w 3834677"/>
              <a:gd name="connsiteY135" fmla="*/ 7402454 h 12192000"/>
              <a:gd name="connsiteX136" fmla="*/ 39649 w 3834677"/>
              <a:gd name="connsiteY136" fmla="*/ 7368142 h 12192000"/>
              <a:gd name="connsiteX137" fmla="*/ 77152 w 3834677"/>
              <a:gd name="connsiteY137" fmla="*/ 7263718 h 12192000"/>
              <a:gd name="connsiteX138" fmla="*/ 241381 w 3834677"/>
              <a:gd name="connsiteY138" fmla="*/ 7427883 h 12192000"/>
              <a:gd name="connsiteX139" fmla="*/ 241381 w 3834677"/>
              <a:gd name="connsiteY139" fmla="*/ 7099531 h 12192000"/>
              <a:gd name="connsiteX140" fmla="*/ 241360 w 3834677"/>
              <a:gd name="connsiteY140" fmla="*/ 7099531 h 12192000"/>
              <a:gd name="connsiteX141" fmla="*/ 77152 w 3834677"/>
              <a:gd name="connsiteY141" fmla="*/ 7263718 h 12192000"/>
              <a:gd name="connsiteX142" fmla="*/ 77152 w 3834677"/>
              <a:gd name="connsiteY142" fmla="*/ 7263696 h 12192000"/>
              <a:gd name="connsiteX143" fmla="*/ 39649 w 3834677"/>
              <a:gd name="connsiteY143" fmla="*/ 7159272 h 12192000"/>
              <a:gd name="connsiteX144" fmla="*/ 0 w 3834677"/>
              <a:gd name="connsiteY144" fmla="*/ 7124960 h 12192000"/>
              <a:gd name="connsiteX145" fmla="*/ 0 w 3834677"/>
              <a:gd name="connsiteY145" fmla="*/ 7074102 h 12192000"/>
              <a:gd name="connsiteX146" fmla="*/ 39649 w 3834677"/>
              <a:gd name="connsiteY146" fmla="*/ 7039790 h 12192000"/>
              <a:gd name="connsiteX147" fmla="*/ 77152 w 3834677"/>
              <a:gd name="connsiteY147" fmla="*/ 6935366 h 12192000"/>
              <a:gd name="connsiteX148" fmla="*/ 241381 w 3834677"/>
              <a:gd name="connsiteY148" fmla="*/ 7099531 h 12192000"/>
              <a:gd name="connsiteX149" fmla="*/ 241381 w 3834677"/>
              <a:gd name="connsiteY149" fmla="*/ 6771201 h 12192000"/>
              <a:gd name="connsiteX150" fmla="*/ 77152 w 3834677"/>
              <a:gd name="connsiteY150" fmla="*/ 6935366 h 12192000"/>
              <a:gd name="connsiteX151" fmla="*/ 39649 w 3834677"/>
              <a:gd name="connsiteY151" fmla="*/ 6830942 h 12192000"/>
              <a:gd name="connsiteX152" fmla="*/ 0 w 3834677"/>
              <a:gd name="connsiteY152" fmla="*/ 6796630 h 12192000"/>
              <a:gd name="connsiteX153" fmla="*/ 0 w 3834677"/>
              <a:gd name="connsiteY153" fmla="*/ 6745773 h 12192000"/>
              <a:gd name="connsiteX154" fmla="*/ 39649 w 3834677"/>
              <a:gd name="connsiteY154" fmla="*/ 6711461 h 12192000"/>
              <a:gd name="connsiteX155" fmla="*/ 77152 w 3834677"/>
              <a:gd name="connsiteY155" fmla="*/ 6607037 h 12192000"/>
              <a:gd name="connsiteX156" fmla="*/ 241381 w 3834677"/>
              <a:gd name="connsiteY156" fmla="*/ 6771201 h 12192000"/>
              <a:gd name="connsiteX157" fmla="*/ 241381 w 3834677"/>
              <a:gd name="connsiteY157" fmla="*/ 6442872 h 12192000"/>
              <a:gd name="connsiteX158" fmla="*/ 77152 w 3834677"/>
              <a:gd name="connsiteY158" fmla="*/ 6607037 h 12192000"/>
              <a:gd name="connsiteX159" fmla="*/ 39649 w 3834677"/>
              <a:gd name="connsiteY159" fmla="*/ 6502612 h 12192000"/>
              <a:gd name="connsiteX160" fmla="*/ 0 w 3834677"/>
              <a:gd name="connsiteY160" fmla="*/ 6468300 h 12192000"/>
              <a:gd name="connsiteX161" fmla="*/ 0 w 3834677"/>
              <a:gd name="connsiteY161" fmla="*/ 6417443 h 12192000"/>
              <a:gd name="connsiteX162" fmla="*/ 39649 w 3834677"/>
              <a:gd name="connsiteY162" fmla="*/ 6383131 h 12192000"/>
              <a:gd name="connsiteX163" fmla="*/ 77152 w 3834677"/>
              <a:gd name="connsiteY163" fmla="*/ 6278707 h 12192000"/>
              <a:gd name="connsiteX164" fmla="*/ 241381 w 3834677"/>
              <a:gd name="connsiteY164" fmla="*/ 6442872 h 12192000"/>
              <a:gd name="connsiteX165" fmla="*/ 241381 w 3834677"/>
              <a:gd name="connsiteY165" fmla="*/ 6114521 h 12192000"/>
              <a:gd name="connsiteX166" fmla="*/ 77152 w 3834677"/>
              <a:gd name="connsiteY166" fmla="*/ 6278707 h 12192000"/>
              <a:gd name="connsiteX167" fmla="*/ 39649 w 3834677"/>
              <a:gd name="connsiteY167" fmla="*/ 6174281 h 12192000"/>
              <a:gd name="connsiteX168" fmla="*/ 0 w 3834677"/>
              <a:gd name="connsiteY168" fmla="*/ 6139965 h 12192000"/>
              <a:gd name="connsiteX169" fmla="*/ 0 w 3834677"/>
              <a:gd name="connsiteY169" fmla="*/ 6089093 h 12192000"/>
              <a:gd name="connsiteX170" fmla="*/ 39649 w 3834677"/>
              <a:gd name="connsiteY170" fmla="*/ 6054780 h 12192000"/>
              <a:gd name="connsiteX171" fmla="*/ 77152 w 3834677"/>
              <a:gd name="connsiteY171" fmla="*/ 5950355 h 12192000"/>
              <a:gd name="connsiteX172" fmla="*/ 241381 w 3834677"/>
              <a:gd name="connsiteY172" fmla="*/ 6114521 h 12192000"/>
              <a:gd name="connsiteX173" fmla="*/ 241381 w 3834677"/>
              <a:gd name="connsiteY173" fmla="*/ 5786192 h 12192000"/>
              <a:gd name="connsiteX174" fmla="*/ 77152 w 3834677"/>
              <a:gd name="connsiteY174" fmla="*/ 5950355 h 12192000"/>
              <a:gd name="connsiteX175" fmla="*/ 39649 w 3834677"/>
              <a:gd name="connsiteY175" fmla="*/ 5845932 h 12192000"/>
              <a:gd name="connsiteX176" fmla="*/ 0 w 3834677"/>
              <a:gd name="connsiteY176" fmla="*/ 5811620 h 12192000"/>
              <a:gd name="connsiteX177" fmla="*/ 0 w 3834677"/>
              <a:gd name="connsiteY177" fmla="*/ 5760763 h 12192000"/>
              <a:gd name="connsiteX178" fmla="*/ 39649 w 3834677"/>
              <a:gd name="connsiteY178" fmla="*/ 5726450 h 12192000"/>
              <a:gd name="connsiteX179" fmla="*/ 77152 w 3834677"/>
              <a:gd name="connsiteY179" fmla="*/ 5622026 h 12192000"/>
              <a:gd name="connsiteX180" fmla="*/ 241381 w 3834677"/>
              <a:gd name="connsiteY180" fmla="*/ 5786192 h 12192000"/>
              <a:gd name="connsiteX181" fmla="*/ 241381 w 3834677"/>
              <a:gd name="connsiteY181" fmla="*/ 5457862 h 12192000"/>
              <a:gd name="connsiteX182" fmla="*/ 77152 w 3834677"/>
              <a:gd name="connsiteY182" fmla="*/ 5622026 h 12192000"/>
              <a:gd name="connsiteX183" fmla="*/ 39649 w 3834677"/>
              <a:gd name="connsiteY183" fmla="*/ 5517603 h 12192000"/>
              <a:gd name="connsiteX184" fmla="*/ 0 w 3834677"/>
              <a:gd name="connsiteY184" fmla="*/ 5483291 h 12192000"/>
              <a:gd name="connsiteX185" fmla="*/ 0 w 3834677"/>
              <a:gd name="connsiteY185" fmla="*/ 5431476 h 12192000"/>
              <a:gd name="connsiteX186" fmla="*/ 29049 w 3834677"/>
              <a:gd name="connsiteY186" fmla="*/ 5409779 h 12192000"/>
              <a:gd name="connsiteX187" fmla="*/ 73814 w 3834677"/>
              <a:gd name="connsiteY187" fmla="*/ 5326782 h 12192000"/>
              <a:gd name="connsiteX188" fmla="*/ 75833 w 3834677"/>
              <a:gd name="connsiteY188" fmla="*/ 5306766 h 12192000"/>
              <a:gd name="connsiteX189" fmla="*/ 78469 w 3834677"/>
              <a:gd name="connsiteY189" fmla="*/ 5306766 h 12192000"/>
              <a:gd name="connsiteX190" fmla="*/ 80488 w 3834677"/>
              <a:gd name="connsiteY190" fmla="*/ 5326782 h 12192000"/>
              <a:gd name="connsiteX191" fmla="*/ 241381 w 3834677"/>
              <a:gd name="connsiteY191" fmla="*/ 5457862 h 12192000"/>
              <a:gd name="connsiteX192" fmla="*/ 241381 w 3834677"/>
              <a:gd name="connsiteY192" fmla="*/ 5143227 h 12192000"/>
              <a:gd name="connsiteX193" fmla="*/ 80487 w 3834677"/>
              <a:gd name="connsiteY193" fmla="*/ 5274307 h 12192000"/>
              <a:gd name="connsiteX194" fmla="*/ 78468 w 3834677"/>
              <a:gd name="connsiteY194" fmla="*/ 5294321 h 12192000"/>
              <a:gd name="connsiteX195" fmla="*/ 75833 w 3834677"/>
              <a:gd name="connsiteY195" fmla="*/ 5294321 h 12192000"/>
              <a:gd name="connsiteX196" fmla="*/ 73814 w 3834677"/>
              <a:gd name="connsiteY196" fmla="*/ 5274307 h 12192000"/>
              <a:gd name="connsiteX197" fmla="*/ 29049 w 3834677"/>
              <a:gd name="connsiteY197" fmla="*/ 5191311 h 12192000"/>
              <a:gd name="connsiteX198" fmla="*/ 0 w 3834677"/>
              <a:gd name="connsiteY198" fmla="*/ 5169613 h 12192000"/>
              <a:gd name="connsiteX199" fmla="*/ 0 w 3834677"/>
              <a:gd name="connsiteY199" fmla="*/ 5117799 h 12192000"/>
              <a:gd name="connsiteX200" fmla="*/ 39648 w 3834677"/>
              <a:gd name="connsiteY200" fmla="*/ 5083487 h 12192000"/>
              <a:gd name="connsiteX201" fmla="*/ 77151 w 3834677"/>
              <a:gd name="connsiteY201" fmla="*/ 4979063 h 12192000"/>
              <a:gd name="connsiteX202" fmla="*/ 241381 w 3834677"/>
              <a:gd name="connsiteY202" fmla="*/ 5143227 h 12192000"/>
              <a:gd name="connsiteX203" fmla="*/ 241381 w 3834677"/>
              <a:gd name="connsiteY203" fmla="*/ 4814898 h 12192000"/>
              <a:gd name="connsiteX204" fmla="*/ 77151 w 3834677"/>
              <a:gd name="connsiteY204" fmla="*/ 4978998 h 12192000"/>
              <a:gd name="connsiteX205" fmla="*/ 39648 w 3834677"/>
              <a:gd name="connsiteY205" fmla="*/ 4874573 h 12192000"/>
              <a:gd name="connsiteX206" fmla="*/ 0 w 3834677"/>
              <a:gd name="connsiteY206" fmla="*/ 4840261 h 12192000"/>
              <a:gd name="connsiteX207" fmla="*/ 0 w 3834677"/>
              <a:gd name="connsiteY207" fmla="*/ 4789393 h 12192000"/>
              <a:gd name="connsiteX208" fmla="*/ 39648 w 3834677"/>
              <a:gd name="connsiteY208" fmla="*/ 4755077 h 12192000"/>
              <a:gd name="connsiteX209" fmla="*/ 77151 w 3834677"/>
              <a:gd name="connsiteY209" fmla="*/ 4650646 h 12192000"/>
              <a:gd name="connsiteX210" fmla="*/ 77151 w 3834677"/>
              <a:gd name="connsiteY210" fmla="*/ 4650690 h 12192000"/>
              <a:gd name="connsiteX211" fmla="*/ 241381 w 3834677"/>
              <a:gd name="connsiteY211" fmla="*/ 4814898 h 12192000"/>
              <a:gd name="connsiteX212" fmla="*/ 241381 w 3834677"/>
              <a:gd name="connsiteY212" fmla="*/ 4486546 h 12192000"/>
              <a:gd name="connsiteX213" fmla="*/ 77151 w 3834677"/>
              <a:gd name="connsiteY213" fmla="*/ 4650646 h 12192000"/>
              <a:gd name="connsiteX214" fmla="*/ 39623 w 3834677"/>
              <a:gd name="connsiteY214" fmla="*/ 4546259 h 12192000"/>
              <a:gd name="connsiteX215" fmla="*/ 0 w 3834677"/>
              <a:gd name="connsiteY215" fmla="*/ 4511980 h 12192000"/>
              <a:gd name="connsiteX216" fmla="*/ 0 w 3834677"/>
              <a:gd name="connsiteY216" fmla="*/ 4461118 h 12192000"/>
              <a:gd name="connsiteX217" fmla="*/ 39648 w 3834677"/>
              <a:gd name="connsiteY217" fmla="*/ 4426807 h 12192000"/>
              <a:gd name="connsiteX218" fmla="*/ 77151 w 3834677"/>
              <a:gd name="connsiteY218" fmla="*/ 4322383 h 12192000"/>
              <a:gd name="connsiteX219" fmla="*/ 241381 w 3834677"/>
              <a:gd name="connsiteY219" fmla="*/ 4486546 h 12192000"/>
              <a:gd name="connsiteX220" fmla="*/ 241381 w 3834677"/>
              <a:gd name="connsiteY220" fmla="*/ 4158217 h 12192000"/>
              <a:gd name="connsiteX221" fmla="*/ 77151 w 3834677"/>
              <a:gd name="connsiteY221" fmla="*/ 4322383 h 12192000"/>
              <a:gd name="connsiteX222" fmla="*/ 39648 w 3834677"/>
              <a:gd name="connsiteY222" fmla="*/ 4217958 h 12192000"/>
              <a:gd name="connsiteX223" fmla="*/ 0 w 3834677"/>
              <a:gd name="connsiteY223" fmla="*/ 4183645 h 12192000"/>
              <a:gd name="connsiteX224" fmla="*/ 0 w 3834677"/>
              <a:gd name="connsiteY224" fmla="*/ 4132788 h 12192000"/>
              <a:gd name="connsiteX225" fmla="*/ 39648 w 3834677"/>
              <a:gd name="connsiteY225" fmla="*/ 4098477 h 12192000"/>
              <a:gd name="connsiteX226" fmla="*/ 77151 w 3834677"/>
              <a:gd name="connsiteY226" fmla="*/ 3994052 h 12192000"/>
              <a:gd name="connsiteX227" fmla="*/ 241381 w 3834677"/>
              <a:gd name="connsiteY227" fmla="*/ 4158217 h 12192000"/>
              <a:gd name="connsiteX228" fmla="*/ 241381 w 3834677"/>
              <a:gd name="connsiteY228" fmla="*/ 3829888 h 12192000"/>
              <a:gd name="connsiteX229" fmla="*/ 77151 w 3834677"/>
              <a:gd name="connsiteY229" fmla="*/ 3994052 h 12192000"/>
              <a:gd name="connsiteX230" fmla="*/ 39648 w 3834677"/>
              <a:gd name="connsiteY230" fmla="*/ 3889628 h 12192000"/>
              <a:gd name="connsiteX231" fmla="*/ 0 w 3834677"/>
              <a:gd name="connsiteY231" fmla="*/ 3855316 h 12192000"/>
              <a:gd name="connsiteX232" fmla="*/ 0 w 3834677"/>
              <a:gd name="connsiteY232" fmla="*/ 3804458 h 12192000"/>
              <a:gd name="connsiteX233" fmla="*/ 39648 w 3834677"/>
              <a:gd name="connsiteY233" fmla="*/ 3770147 h 12192000"/>
              <a:gd name="connsiteX234" fmla="*/ 77151 w 3834677"/>
              <a:gd name="connsiteY234" fmla="*/ 3665724 h 12192000"/>
              <a:gd name="connsiteX235" fmla="*/ 241381 w 3834677"/>
              <a:gd name="connsiteY235" fmla="*/ 3829888 h 12192000"/>
              <a:gd name="connsiteX236" fmla="*/ 241381 w 3834677"/>
              <a:gd name="connsiteY236" fmla="*/ 3501537 h 12192000"/>
              <a:gd name="connsiteX237" fmla="*/ 241360 w 3834677"/>
              <a:gd name="connsiteY237" fmla="*/ 3501537 h 12192000"/>
              <a:gd name="connsiteX238" fmla="*/ 77151 w 3834677"/>
              <a:gd name="connsiteY238" fmla="*/ 3665724 h 12192000"/>
              <a:gd name="connsiteX239" fmla="*/ 77151 w 3834677"/>
              <a:gd name="connsiteY239" fmla="*/ 3665701 h 12192000"/>
              <a:gd name="connsiteX240" fmla="*/ 39648 w 3834677"/>
              <a:gd name="connsiteY240" fmla="*/ 3561277 h 12192000"/>
              <a:gd name="connsiteX241" fmla="*/ 0 w 3834677"/>
              <a:gd name="connsiteY241" fmla="*/ 3526965 h 12192000"/>
              <a:gd name="connsiteX242" fmla="*/ 0 w 3834677"/>
              <a:gd name="connsiteY242" fmla="*/ 3476108 h 12192000"/>
              <a:gd name="connsiteX243" fmla="*/ 39648 w 3834677"/>
              <a:gd name="connsiteY243" fmla="*/ 3441795 h 12192000"/>
              <a:gd name="connsiteX244" fmla="*/ 77151 w 3834677"/>
              <a:gd name="connsiteY244" fmla="*/ 3337371 h 12192000"/>
              <a:gd name="connsiteX245" fmla="*/ 241381 w 3834677"/>
              <a:gd name="connsiteY245" fmla="*/ 3501537 h 12192000"/>
              <a:gd name="connsiteX246" fmla="*/ 241381 w 3834677"/>
              <a:gd name="connsiteY246" fmla="*/ 3173207 h 12192000"/>
              <a:gd name="connsiteX247" fmla="*/ 77151 w 3834677"/>
              <a:gd name="connsiteY247" fmla="*/ 3337371 h 12192000"/>
              <a:gd name="connsiteX248" fmla="*/ 39648 w 3834677"/>
              <a:gd name="connsiteY248" fmla="*/ 3232947 h 12192000"/>
              <a:gd name="connsiteX249" fmla="*/ 0 w 3834677"/>
              <a:gd name="connsiteY249" fmla="*/ 3198635 h 12192000"/>
              <a:gd name="connsiteX250" fmla="*/ 0 w 3834677"/>
              <a:gd name="connsiteY250" fmla="*/ 3147778 h 12192000"/>
              <a:gd name="connsiteX251" fmla="*/ 39648 w 3834677"/>
              <a:gd name="connsiteY251" fmla="*/ 3113466 h 12192000"/>
              <a:gd name="connsiteX252" fmla="*/ 77151 w 3834677"/>
              <a:gd name="connsiteY252" fmla="*/ 3009041 h 12192000"/>
              <a:gd name="connsiteX253" fmla="*/ 241381 w 3834677"/>
              <a:gd name="connsiteY253" fmla="*/ 3173207 h 12192000"/>
              <a:gd name="connsiteX254" fmla="*/ 241381 w 3834677"/>
              <a:gd name="connsiteY254" fmla="*/ 2844877 h 12192000"/>
              <a:gd name="connsiteX255" fmla="*/ 77151 w 3834677"/>
              <a:gd name="connsiteY255" fmla="*/ 3009041 h 12192000"/>
              <a:gd name="connsiteX256" fmla="*/ 39648 w 3834677"/>
              <a:gd name="connsiteY256" fmla="*/ 2904618 h 12192000"/>
              <a:gd name="connsiteX257" fmla="*/ 0 w 3834677"/>
              <a:gd name="connsiteY257" fmla="*/ 2870306 h 12192000"/>
              <a:gd name="connsiteX258" fmla="*/ 0 w 3834677"/>
              <a:gd name="connsiteY258" fmla="*/ 2819449 h 12192000"/>
              <a:gd name="connsiteX259" fmla="*/ 39648 w 3834677"/>
              <a:gd name="connsiteY259" fmla="*/ 2785137 h 12192000"/>
              <a:gd name="connsiteX260" fmla="*/ 77151 w 3834677"/>
              <a:gd name="connsiteY260" fmla="*/ 2680713 h 12192000"/>
              <a:gd name="connsiteX261" fmla="*/ 241381 w 3834677"/>
              <a:gd name="connsiteY261" fmla="*/ 2844877 h 12192000"/>
              <a:gd name="connsiteX262" fmla="*/ 241381 w 3834677"/>
              <a:gd name="connsiteY262" fmla="*/ 2516526 h 12192000"/>
              <a:gd name="connsiteX263" fmla="*/ 77151 w 3834677"/>
              <a:gd name="connsiteY263" fmla="*/ 2680713 h 12192000"/>
              <a:gd name="connsiteX264" fmla="*/ 39648 w 3834677"/>
              <a:gd name="connsiteY264" fmla="*/ 2576287 h 12192000"/>
              <a:gd name="connsiteX265" fmla="*/ 0 w 3834677"/>
              <a:gd name="connsiteY265" fmla="*/ 2541971 h 12192000"/>
              <a:gd name="connsiteX266" fmla="*/ 0 w 3834677"/>
              <a:gd name="connsiteY266" fmla="*/ 2491097 h 12192000"/>
              <a:gd name="connsiteX267" fmla="*/ 39648 w 3834677"/>
              <a:gd name="connsiteY267" fmla="*/ 2456785 h 12192000"/>
              <a:gd name="connsiteX268" fmla="*/ 77151 w 3834677"/>
              <a:gd name="connsiteY268" fmla="*/ 2352360 h 12192000"/>
              <a:gd name="connsiteX269" fmla="*/ 241381 w 3834677"/>
              <a:gd name="connsiteY269" fmla="*/ 2516526 h 12192000"/>
              <a:gd name="connsiteX270" fmla="*/ 241381 w 3834677"/>
              <a:gd name="connsiteY270" fmla="*/ 2188198 h 12192000"/>
              <a:gd name="connsiteX271" fmla="*/ 77151 w 3834677"/>
              <a:gd name="connsiteY271" fmla="*/ 2352360 h 12192000"/>
              <a:gd name="connsiteX272" fmla="*/ 39648 w 3834677"/>
              <a:gd name="connsiteY272" fmla="*/ 2247937 h 12192000"/>
              <a:gd name="connsiteX273" fmla="*/ 0 w 3834677"/>
              <a:gd name="connsiteY273" fmla="*/ 2213626 h 12192000"/>
              <a:gd name="connsiteX274" fmla="*/ 0 w 3834677"/>
              <a:gd name="connsiteY274" fmla="*/ 2162768 h 12192000"/>
              <a:gd name="connsiteX275" fmla="*/ 39648 w 3834677"/>
              <a:gd name="connsiteY275" fmla="*/ 2128456 h 12192000"/>
              <a:gd name="connsiteX276" fmla="*/ 77151 w 3834677"/>
              <a:gd name="connsiteY276" fmla="*/ 2024032 h 12192000"/>
              <a:gd name="connsiteX277" fmla="*/ 241381 w 3834677"/>
              <a:gd name="connsiteY277" fmla="*/ 2188198 h 12192000"/>
              <a:gd name="connsiteX278" fmla="*/ 241381 w 3834677"/>
              <a:gd name="connsiteY278" fmla="*/ 1859867 h 12192000"/>
              <a:gd name="connsiteX279" fmla="*/ 77151 w 3834677"/>
              <a:gd name="connsiteY279" fmla="*/ 2024032 h 12192000"/>
              <a:gd name="connsiteX280" fmla="*/ 39648 w 3834677"/>
              <a:gd name="connsiteY280" fmla="*/ 1919608 h 12192000"/>
              <a:gd name="connsiteX281" fmla="*/ 0 w 3834677"/>
              <a:gd name="connsiteY281" fmla="*/ 1885296 h 12192000"/>
              <a:gd name="connsiteX282" fmla="*/ 0 w 3834677"/>
              <a:gd name="connsiteY282" fmla="*/ 1833482 h 12192000"/>
              <a:gd name="connsiteX283" fmla="*/ 29049 w 3834677"/>
              <a:gd name="connsiteY283" fmla="*/ 1811785 h 12192000"/>
              <a:gd name="connsiteX284" fmla="*/ 73814 w 3834677"/>
              <a:gd name="connsiteY284" fmla="*/ 1728787 h 12192000"/>
              <a:gd name="connsiteX285" fmla="*/ 75833 w 3834677"/>
              <a:gd name="connsiteY285" fmla="*/ 1708772 h 12192000"/>
              <a:gd name="connsiteX286" fmla="*/ 78468 w 3834677"/>
              <a:gd name="connsiteY286" fmla="*/ 1708772 h 12192000"/>
              <a:gd name="connsiteX287" fmla="*/ 80487 w 3834677"/>
              <a:gd name="connsiteY287" fmla="*/ 1728787 h 12192000"/>
              <a:gd name="connsiteX288" fmla="*/ 241381 w 3834677"/>
              <a:gd name="connsiteY288" fmla="*/ 1859867 h 12192000"/>
              <a:gd name="connsiteX289" fmla="*/ 241381 w 3834677"/>
              <a:gd name="connsiteY289" fmla="*/ 1548134 h 12192000"/>
              <a:gd name="connsiteX290" fmla="*/ 80487 w 3834677"/>
              <a:gd name="connsiteY290" fmla="*/ 1679213 h 12192000"/>
              <a:gd name="connsiteX291" fmla="*/ 78468 w 3834677"/>
              <a:gd name="connsiteY291" fmla="*/ 1699228 h 12192000"/>
              <a:gd name="connsiteX292" fmla="*/ 75833 w 3834677"/>
              <a:gd name="connsiteY292" fmla="*/ 1699228 h 12192000"/>
              <a:gd name="connsiteX293" fmla="*/ 73814 w 3834677"/>
              <a:gd name="connsiteY293" fmla="*/ 1679213 h 12192000"/>
              <a:gd name="connsiteX294" fmla="*/ 29049 w 3834677"/>
              <a:gd name="connsiteY294" fmla="*/ 1596216 h 12192000"/>
              <a:gd name="connsiteX295" fmla="*/ 0 w 3834677"/>
              <a:gd name="connsiteY295" fmla="*/ 1574519 h 12192000"/>
              <a:gd name="connsiteX296" fmla="*/ 0 w 3834677"/>
              <a:gd name="connsiteY296" fmla="*/ 1522705 h 12192000"/>
              <a:gd name="connsiteX297" fmla="*/ 39648 w 3834677"/>
              <a:gd name="connsiteY297" fmla="*/ 1488393 h 12192000"/>
              <a:gd name="connsiteX298" fmla="*/ 77151 w 3834677"/>
              <a:gd name="connsiteY298" fmla="*/ 1383969 h 12192000"/>
              <a:gd name="connsiteX299" fmla="*/ 241381 w 3834677"/>
              <a:gd name="connsiteY299" fmla="*/ 1548134 h 12192000"/>
              <a:gd name="connsiteX300" fmla="*/ 241381 w 3834677"/>
              <a:gd name="connsiteY300" fmla="*/ 1219804 h 12192000"/>
              <a:gd name="connsiteX301" fmla="*/ 77151 w 3834677"/>
              <a:gd name="connsiteY301" fmla="*/ 1383903 h 12192000"/>
              <a:gd name="connsiteX302" fmla="*/ 39648 w 3834677"/>
              <a:gd name="connsiteY302" fmla="*/ 1279479 h 12192000"/>
              <a:gd name="connsiteX303" fmla="*/ 0 w 3834677"/>
              <a:gd name="connsiteY303" fmla="*/ 1245167 h 12192000"/>
              <a:gd name="connsiteX304" fmla="*/ 0 w 3834677"/>
              <a:gd name="connsiteY304" fmla="*/ 1194299 h 12192000"/>
              <a:gd name="connsiteX305" fmla="*/ 39649 w 3834677"/>
              <a:gd name="connsiteY305" fmla="*/ 1159983 h 12192000"/>
              <a:gd name="connsiteX306" fmla="*/ 77152 w 3834677"/>
              <a:gd name="connsiteY306" fmla="*/ 1055553 h 12192000"/>
              <a:gd name="connsiteX307" fmla="*/ 77152 w 3834677"/>
              <a:gd name="connsiteY307" fmla="*/ 1055596 h 12192000"/>
              <a:gd name="connsiteX308" fmla="*/ 241381 w 3834677"/>
              <a:gd name="connsiteY308" fmla="*/ 1219804 h 12192000"/>
              <a:gd name="connsiteX309" fmla="*/ 241381 w 3834677"/>
              <a:gd name="connsiteY309" fmla="*/ 891452 h 12192000"/>
              <a:gd name="connsiteX310" fmla="*/ 77152 w 3834677"/>
              <a:gd name="connsiteY310" fmla="*/ 1055553 h 12192000"/>
              <a:gd name="connsiteX311" fmla="*/ 39624 w 3834677"/>
              <a:gd name="connsiteY311" fmla="*/ 951166 h 12192000"/>
              <a:gd name="connsiteX312" fmla="*/ 0 w 3834677"/>
              <a:gd name="connsiteY312" fmla="*/ 916885 h 12192000"/>
              <a:gd name="connsiteX313" fmla="*/ 0 w 3834677"/>
              <a:gd name="connsiteY313" fmla="*/ 866024 h 12192000"/>
              <a:gd name="connsiteX314" fmla="*/ 39649 w 3834677"/>
              <a:gd name="connsiteY314" fmla="*/ 831712 h 12192000"/>
              <a:gd name="connsiteX315" fmla="*/ 77152 w 3834677"/>
              <a:gd name="connsiteY315" fmla="*/ 727289 h 12192000"/>
              <a:gd name="connsiteX316" fmla="*/ 241381 w 3834677"/>
              <a:gd name="connsiteY316" fmla="*/ 891452 h 12192000"/>
              <a:gd name="connsiteX317" fmla="*/ 241381 w 3834677"/>
              <a:gd name="connsiteY317" fmla="*/ 563123 h 12192000"/>
              <a:gd name="connsiteX318" fmla="*/ 77152 w 3834677"/>
              <a:gd name="connsiteY318" fmla="*/ 727289 h 12192000"/>
              <a:gd name="connsiteX319" fmla="*/ 39649 w 3834677"/>
              <a:gd name="connsiteY319" fmla="*/ 622864 h 12192000"/>
              <a:gd name="connsiteX320" fmla="*/ 0 w 3834677"/>
              <a:gd name="connsiteY320" fmla="*/ 588552 h 12192000"/>
              <a:gd name="connsiteX321" fmla="*/ 0 w 3834677"/>
              <a:gd name="connsiteY321" fmla="*/ 537694 h 12192000"/>
              <a:gd name="connsiteX322" fmla="*/ 39649 w 3834677"/>
              <a:gd name="connsiteY322" fmla="*/ 503383 h 12192000"/>
              <a:gd name="connsiteX323" fmla="*/ 77152 w 3834677"/>
              <a:gd name="connsiteY323" fmla="*/ 398958 h 12192000"/>
              <a:gd name="connsiteX324" fmla="*/ 241381 w 3834677"/>
              <a:gd name="connsiteY324" fmla="*/ 563123 h 12192000"/>
              <a:gd name="connsiteX325" fmla="*/ 241381 w 3834677"/>
              <a:gd name="connsiteY325" fmla="*/ 234794 h 12192000"/>
              <a:gd name="connsiteX326" fmla="*/ 77152 w 3834677"/>
              <a:gd name="connsiteY326" fmla="*/ 398958 h 12192000"/>
              <a:gd name="connsiteX327" fmla="*/ 39649 w 3834677"/>
              <a:gd name="connsiteY327" fmla="*/ 294535 h 12192000"/>
              <a:gd name="connsiteX328" fmla="*/ 0 w 3834677"/>
              <a:gd name="connsiteY328" fmla="*/ 260223 h 12192000"/>
              <a:gd name="connsiteX329" fmla="*/ 0 w 3834677"/>
              <a:gd name="connsiteY329" fmla="*/ 209365 h 12192000"/>
              <a:gd name="connsiteX330" fmla="*/ 39649 w 3834677"/>
              <a:gd name="connsiteY330" fmla="*/ 175053 h 12192000"/>
              <a:gd name="connsiteX331" fmla="*/ 77152 w 3834677"/>
              <a:gd name="connsiteY331" fmla="*/ 70629 h 12192000"/>
              <a:gd name="connsiteX332" fmla="*/ 241381 w 3834677"/>
              <a:gd name="connsiteY332" fmla="*/ 234794 h 12192000"/>
              <a:gd name="connsiteX333" fmla="*/ 409620 w 3834677"/>
              <a:gd name="connsiteY333" fmla="*/ 12192000 h 12192000"/>
              <a:gd name="connsiteX334" fmla="*/ 401602 w 3834677"/>
              <a:gd name="connsiteY334" fmla="*/ 12192000 h 12192000"/>
              <a:gd name="connsiteX335" fmla="*/ 405611 w 3834677"/>
              <a:gd name="connsiteY335" fmla="*/ 12172152 h 12192000"/>
              <a:gd name="connsiteX336" fmla="*/ 423046 w 3834677"/>
              <a:gd name="connsiteY336" fmla="*/ 0 h 12192000"/>
              <a:gd name="connsiteX337" fmla="*/ 418509 w 3834677"/>
              <a:gd name="connsiteY337" fmla="*/ 6728 h 12192000"/>
              <a:gd name="connsiteX338" fmla="*/ 405612 w 3834677"/>
              <a:gd name="connsiteY338" fmla="*/ 70629 h 12192000"/>
              <a:gd name="connsiteX339" fmla="*/ 405612 w 3834677"/>
              <a:gd name="connsiteY339" fmla="*/ 70607 h 12192000"/>
              <a:gd name="connsiteX340" fmla="*/ 392706 w 3834677"/>
              <a:gd name="connsiteY340" fmla="*/ 6707 h 12192000"/>
              <a:gd name="connsiteX341" fmla="*/ 388182 w 3834677"/>
              <a:gd name="connsiteY341" fmla="*/ 0 h 12192000"/>
              <a:gd name="connsiteX342" fmla="*/ 569841 w 3834677"/>
              <a:gd name="connsiteY342" fmla="*/ 12007985 h 12192000"/>
              <a:gd name="connsiteX343" fmla="*/ 405611 w 3834677"/>
              <a:gd name="connsiteY343" fmla="*/ 12172087 h 12192000"/>
              <a:gd name="connsiteX344" fmla="*/ 241380 w 3834677"/>
              <a:gd name="connsiteY344" fmla="*/ 12007922 h 12192000"/>
              <a:gd name="connsiteX345" fmla="*/ 405611 w 3834677"/>
              <a:gd name="connsiteY345" fmla="*/ 11843734 h 12192000"/>
              <a:gd name="connsiteX346" fmla="*/ 405611 w 3834677"/>
              <a:gd name="connsiteY346" fmla="*/ 11843778 h 12192000"/>
              <a:gd name="connsiteX347" fmla="*/ 569841 w 3834677"/>
              <a:gd name="connsiteY347" fmla="*/ 12007985 h 12192000"/>
              <a:gd name="connsiteX348" fmla="*/ 569841 w 3834677"/>
              <a:gd name="connsiteY348" fmla="*/ 11679569 h 12192000"/>
              <a:gd name="connsiteX349" fmla="*/ 569841 w 3834677"/>
              <a:gd name="connsiteY349" fmla="*/ 11679634 h 12192000"/>
              <a:gd name="connsiteX350" fmla="*/ 405611 w 3834677"/>
              <a:gd name="connsiteY350" fmla="*/ 11843734 h 12192000"/>
              <a:gd name="connsiteX351" fmla="*/ 241380 w 3834677"/>
              <a:gd name="connsiteY351" fmla="*/ 11679569 h 12192000"/>
              <a:gd name="connsiteX352" fmla="*/ 405611 w 3834677"/>
              <a:gd name="connsiteY352" fmla="*/ 11515404 h 12192000"/>
              <a:gd name="connsiteX353" fmla="*/ 569841 w 3834677"/>
              <a:gd name="connsiteY353" fmla="*/ 11679569 h 12192000"/>
              <a:gd name="connsiteX354" fmla="*/ 569841 w 3834677"/>
              <a:gd name="connsiteY354" fmla="*/ 11351240 h 12192000"/>
              <a:gd name="connsiteX355" fmla="*/ 569841 w 3834677"/>
              <a:gd name="connsiteY355" fmla="*/ 11351305 h 12192000"/>
              <a:gd name="connsiteX356" fmla="*/ 405611 w 3834677"/>
              <a:gd name="connsiteY356" fmla="*/ 11515404 h 12192000"/>
              <a:gd name="connsiteX357" fmla="*/ 241380 w 3834677"/>
              <a:gd name="connsiteY357" fmla="*/ 11351240 h 12192000"/>
              <a:gd name="connsiteX358" fmla="*/ 402274 w 3834677"/>
              <a:gd name="connsiteY358" fmla="*/ 11220162 h 12192000"/>
              <a:gd name="connsiteX359" fmla="*/ 405607 w 3834677"/>
              <a:gd name="connsiteY359" fmla="*/ 11187109 h 12192000"/>
              <a:gd name="connsiteX360" fmla="*/ 405611 w 3834677"/>
              <a:gd name="connsiteY360" fmla="*/ 11187140 h 12192000"/>
              <a:gd name="connsiteX361" fmla="*/ 405614 w 3834677"/>
              <a:gd name="connsiteY361" fmla="*/ 11187109 h 12192000"/>
              <a:gd name="connsiteX362" fmla="*/ 408947 w 3834677"/>
              <a:gd name="connsiteY362" fmla="*/ 11220162 h 12192000"/>
              <a:gd name="connsiteX363" fmla="*/ 569841 w 3834677"/>
              <a:gd name="connsiteY363" fmla="*/ 11351240 h 12192000"/>
              <a:gd name="connsiteX364" fmla="*/ 569841 w 3834677"/>
              <a:gd name="connsiteY364" fmla="*/ 11022975 h 12192000"/>
              <a:gd name="connsiteX365" fmla="*/ 408947 w 3834677"/>
              <a:gd name="connsiteY365" fmla="*/ 11154055 h 12192000"/>
              <a:gd name="connsiteX366" fmla="*/ 405614 w 3834677"/>
              <a:gd name="connsiteY366" fmla="*/ 11187109 h 12192000"/>
              <a:gd name="connsiteX367" fmla="*/ 405611 w 3834677"/>
              <a:gd name="connsiteY367" fmla="*/ 11187077 h 12192000"/>
              <a:gd name="connsiteX368" fmla="*/ 405607 w 3834677"/>
              <a:gd name="connsiteY368" fmla="*/ 11187109 h 12192000"/>
              <a:gd name="connsiteX369" fmla="*/ 402274 w 3834677"/>
              <a:gd name="connsiteY369" fmla="*/ 11154055 h 12192000"/>
              <a:gd name="connsiteX370" fmla="*/ 241380 w 3834677"/>
              <a:gd name="connsiteY370" fmla="*/ 11022975 h 12192000"/>
              <a:gd name="connsiteX371" fmla="*/ 405611 w 3834677"/>
              <a:gd name="connsiteY371" fmla="*/ 10858813 h 12192000"/>
              <a:gd name="connsiteX372" fmla="*/ 569841 w 3834677"/>
              <a:gd name="connsiteY372" fmla="*/ 11022975 h 12192000"/>
              <a:gd name="connsiteX373" fmla="*/ 569841 w 3834677"/>
              <a:gd name="connsiteY373" fmla="*/ 10694625 h 12192000"/>
              <a:gd name="connsiteX374" fmla="*/ 569820 w 3834677"/>
              <a:gd name="connsiteY374" fmla="*/ 10694625 h 12192000"/>
              <a:gd name="connsiteX375" fmla="*/ 405611 w 3834677"/>
              <a:gd name="connsiteY375" fmla="*/ 10858813 h 12192000"/>
              <a:gd name="connsiteX376" fmla="*/ 405611 w 3834677"/>
              <a:gd name="connsiteY376" fmla="*/ 10858790 h 12192000"/>
              <a:gd name="connsiteX377" fmla="*/ 241380 w 3834677"/>
              <a:gd name="connsiteY377" fmla="*/ 10694625 h 12192000"/>
              <a:gd name="connsiteX378" fmla="*/ 405611 w 3834677"/>
              <a:gd name="connsiteY378" fmla="*/ 10530460 h 12192000"/>
              <a:gd name="connsiteX379" fmla="*/ 569841 w 3834677"/>
              <a:gd name="connsiteY379" fmla="*/ 10694625 h 12192000"/>
              <a:gd name="connsiteX380" fmla="*/ 569841 w 3834677"/>
              <a:gd name="connsiteY380" fmla="*/ 10366230 h 12192000"/>
              <a:gd name="connsiteX381" fmla="*/ 569841 w 3834677"/>
              <a:gd name="connsiteY381" fmla="*/ 10366295 h 12192000"/>
              <a:gd name="connsiteX382" fmla="*/ 405611 w 3834677"/>
              <a:gd name="connsiteY382" fmla="*/ 10530395 h 12192000"/>
              <a:gd name="connsiteX383" fmla="*/ 241380 w 3834677"/>
              <a:gd name="connsiteY383" fmla="*/ 10366230 h 12192000"/>
              <a:gd name="connsiteX384" fmla="*/ 402274 w 3834677"/>
              <a:gd name="connsiteY384" fmla="*/ 10235150 h 12192000"/>
              <a:gd name="connsiteX385" fmla="*/ 405607 w 3834677"/>
              <a:gd name="connsiteY385" fmla="*/ 10202097 h 12192000"/>
              <a:gd name="connsiteX386" fmla="*/ 405611 w 3834677"/>
              <a:gd name="connsiteY386" fmla="*/ 10202130 h 12192000"/>
              <a:gd name="connsiteX387" fmla="*/ 405614 w 3834677"/>
              <a:gd name="connsiteY387" fmla="*/ 10202097 h 12192000"/>
              <a:gd name="connsiteX388" fmla="*/ 408947 w 3834677"/>
              <a:gd name="connsiteY388" fmla="*/ 10235150 h 12192000"/>
              <a:gd name="connsiteX389" fmla="*/ 569841 w 3834677"/>
              <a:gd name="connsiteY389" fmla="*/ 10366230 h 12192000"/>
              <a:gd name="connsiteX390" fmla="*/ 569841 w 3834677"/>
              <a:gd name="connsiteY390" fmla="*/ 10037966 h 12192000"/>
              <a:gd name="connsiteX391" fmla="*/ 408947 w 3834677"/>
              <a:gd name="connsiteY391" fmla="*/ 10169046 h 12192000"/>
              <a:gd name="connsiteX392" fmla="*/ 405614 w 3834677"/>
              <a:gd name="connsiteY392" fmla="*/ 10202097 h 12192000"/>
              <a:gd name="connsiteX393" fmla="*/ 405611 w 3834677"/>
              <a:gd name="connsiteY393" fmla="*/ 10202065 h 12192000"/>
              <a:gd name="connsiteX394" fmla="*/ 405607 w 3834677"/>
              <a:gd name="connsiteY394" fmla="*/ 10202097 h 12192000"/>
              <a:gd name="connsiteX395" fmla="*/ 402274 w 3834677"/>
              <a:gd name="connsiteY395" fmla="*/ 10169046 h 12192000"/>
              <a:gd name="connsiteX396" fmla="*/ 241380 w 3834677"/>
              <a:gd name="connsiteY396" fmla="*/ 10037966 h 12192000"/>
              <a:gd name="connsiteX397" fmla="*/ 405611 w 3834677"/>
              <a:gd name="connsiteY397" fmla="*/ 9873801 h 12192000"/>
              <a:gd name="connsiteX398" fmla="*/ 569841 w 3834677"/>
              <a:gd name="connsiteY398" fmla="*/ 10037966 h 12192000"/>
              <a:gd name="connsiteX399" fmla="*/ 569841 w 3834677"/>
              <a:gd name="connsiteY399" fmla="*/ 9709615 h 12192000"/>
              <a:gd name="connsiteX400" fmla="*/ 405611 w 3834677"/>
              <a:gd name="connsiteY400" fmla="*/ 9873801 h 12192000"/>
              <a:gd name="connsiteX401" fmla="*/ 241380 w 3834677"/>
              <a:gd name="connsiteY401" fmla="*/ 9709615 h 12192000"/>
              <a:gd name="connsiteX402" fmla="*/ 405611 w 3834677"/>
              <a:gd name="connsiteY402" fmla="*/ 9545450 h 12192000"/>
              <a:gd name="connsiteX403" fmla="*/ 569841 w 3834677"/>
              <a:gd name="connsiteY403" fmla="*/ 9709615 h 12192000"/>
              <a:gd name="connsiteX404" fmla="*/ 569841 w 3834677"/>
              <a:gd name="connsiteY404" fmla="*/ 9381220 h 12192000"/>
              <a:gd name="connsiteX405" fmla="*/ 569841 w 3834677"/>
              <a:gd name="connsiteY405" fmla="*/ 9381285 h 12192000"/>
              <a:gd name="connsiteX406" fmla="*/ 405611 w 3834677"/>
              <a:gd name="connsiteY406" fmla="*/ 9545385 h 12192000"/>
              <a:gd name="connsiteX407" fmla="*/ 241380 w 3834677"/>
              <a:gd name="connsiteY407" fmla="*/ 9381220 h 12192000"/>
              <a:gd name="connsiteX408" fmla="*/ 402274 w 3834677"/>
              <a:gd name="connsiteY408" fmla="*/ 9250140 h 12192000"/>
              <a:gd name="connsiteX409" fmla="*/ 405607 w 3834677"/>
              <a:gd name="connsiteY409" fmla="*/ 9217087 h 12192000"/>
              <a:gd name="connsiteX410" fmla="*/ 405611 w 3834677"/>
              <a:gd name="connsiteY410" fmla="*/ 9217121 h 12192000"/>
              <a:gd name="connsiteX411" fmla="*/ 405614 w 3834677"/>
              <a:gd name="connsiteY411" fmla="*/ 9217087 h 12192000"/>
              <a:gd name="connsiteX412" fmla="*/ 408947 w 3834677"/>
              <a:gd name="connsiteY412" fmla="*/ 9250140 h 12192000"/>
              <a:gd name="connsiteX413" fmla="*/ 569841 w 3834677"/>
              <a:gd name="connsiteY413" fmla="*/ 9381220 h 12192000"/>
              <a:gd name="connsiteX414" fmla="*/ 569841 w 3834677"/>
              <a:gd name="connsiteY414" fmla="*/ 9052956 h 12192000"/>
              <a:gd name="connsiteX415" fmla="*/ 408947 w 3834677"/>
              <a:gd name="connsiteY415" fmla="*/ 9184034 h 12192000"/>
              <a:gd name="connsiteX416" fmla="*/ 405614 w 3834677"/>
              <a:gd name="connsiteY416" fmla="*/ 9217087 h 12192000"/>
              <a:gd name="connsiteX417" fmla="*/ 405611 w 3834677"/>
              <a:gd name="connsiteY417" fmla="*/ 9217055 h 12192000"/>
              <a:gd name="connsiteX418" fmla="*/ 405607 w 3834677"/>
              <a:gd name="connsiteY418" fmla="*/ 9217087 h 12192000"/>
              <a:gd name="connsiteX419" fmla="*/ 402274 w 3834677"/>
              <a:gd name="connsiteY419" fmla="*/ 9184034 h 12192000"/>
              <a:gd name="connsiteX420" fmla="*/ 241380 w 3834677"/>
              <a:gd name="connsiteY420" fmla="*/ 9052956 h 12192000"/>
              <a:gd name="connsiteX421" fmla="*/ 402274 w 3834677"/>
              <a:gd name="connsiteY421" fmla="*/ 8921876 h 12192000"/>
              <a:gd name="connsiteX422" fmla="*/ 404294 w 3834677"/>
              <a:gd name="connsiteY422" fmla="*/ 8901860 h 12192000"/>
              <a:gd name="connsiteX423" fmla="*/ 406929 w 3834677"/>
              <a:gd name="connsiteY423" fmla="*/ 8901860 h 12192000"/>
              <a:gd name="connsiteX424" fmla="*/ 408947 w 3834677"/>
              <a:gd name="connsiteY424" fmla="*/ 8921876 h 12192000"/>
              <a:gd name="connsiteX425" fmla="*/ 569841 w 3834677"/>
              <a:gd name="connsiteY425" fmla="*/ 9052956 h 12192000"/>
              <a:gd name="connsiteX426" fmla="*/ 569841 w 3834677"/>
              <a:gd name="connsiteY426" fmla="*/ 8741222 h 12192000"/>
              <a:gd name="connsiteX427" fmla="*/ 408947 w 3834677"/>
              <a:gd name="connsiteY427" fmla="*/ 8872301 h 12192000"/>
              <a:gd name="connsiteX428" fmla="*/ 406929 w 3834677"/>
              <a:gd name="connsiteY428" fmla="*/ 8892316 h 12192000"/>
              <a:gd name="connsiteX429" fmla="*/ 404294 w 3834677"/>
              <a:gd name="connsiteY429" fmla="*/ 8892316 h 12192000"/>
              <a:gd name="connsiteX430" fmla="*/ 402274 w 3834677"/>
              <a:gd name="connsiteY430" fmla="*/ 8872301 h 12192000"/>
              <a:gd name="connsiteX431" fmla="*/ 241380 w 3834677"/>
              <a:gd name="connsiteY431" fmla="*/ 8741222 h 12192000"/>
              <a:gd name="connsiteX432" fmla="*/ 405611 w 3834677"/>
              <a:gd name="connsiteY432" fmla="*/ 8577057 h 12192000"/>
              <a:gd name="connsiteX433" fmla="*/ 569841 w 3834677"/>
              <a:gd name="connsiteY433" fmla="*/ 8741222 h 12192000"/>
              <a:gd name="connsiteX434" fmla="*/ 569841 w 3834677"/>
              <a:gd name="connsiteY434" fmla="*/ 8412892 h 12192000"/>
              <a:gd name="connsiteX435" fmla="*/ 405611 w 3834677"/>
              <a:gd name="connsiteY435" fmla="*/ 8576991 h 12192000"/>
              <a:gd name="connsiteX436" fmla="*/ 241380 w 3834677"/>
              <a:gd name="connsiteY436" fmla="*/ 8412828 h 12192000"/>
              <a:gd name="connsiteX437" fmla="*/ 405611 w 3834677"/>
              <a:gd name="connsiteY437" fmla="*/ 8248641 h 12192000"/>
              <a:gd name="connsiteX438" fmla="*/ 405611 w 3834677"/>
              <a:gd name="connsiteY438" fmla="*/ 8248684 h 12192000"/>
              <a:gd name="connsiteX439" fmla="*/ 569841 w 3834677"/>
              <a:gd name="connsiteY439" fmla="*/ 8412892 h 12192000"/>
              <a:gd name="connsiteX440" fmla="*/ 569841 w 3834677"/>
              <a:gd name="connsiteY440" fmla="*/ 8084475 h 12192000"/>
              <a:gd name="connsiteX441" fmla="*/ 569841 w 3834677"/>
              <a:gd name="connsiteY441" fmla="*/ 8084541 h 12192000"/>
              <a:gd name="connsiteX442" fmla="*/ 405611 w 3834677"/>
              <a:gd name="connsiteY442" fmla="*/ 8248641 h 12192000"/>
              <a:gd name="connsiteX443" fmla="*/ 241380 w 3834677"/>
              <a:gd name="connsiteY443" fmla="*/ 8084475 h 12192000"/>
              <a:gd name="connsiteX444" fmla="*/ 405611 w 3834677"/>
              <a:gd name="connsiteY444" fmla="*/ 7920310 h 12192000"/>
              <a:gd name="connsiteX445" fmla="*/ 569841 w 3834677"/>
              <a:gd name="connsiteY445" fmla="*/ 8084475 h 12192000"/>
              <a:gd name="connsiteX446" fmla="*/ 569841 w 3834677"/>
              <a:gd name="connsiteY446" fmla="*/ 7756147 h 12192000"/>
              <a:gd name="connsiteX447" fmla="*/ 569841 w 3834677"/>
              <a:gd name="connsiteY447" fmla="*/ 7756211 h 12192000"/>
              <a:gd name="connsiteX448" fmla="*/ 405611 w 3834677"/>
              <a:gd name="connsiteY448" fmla="*/ 7920310 h 12192000"/>
              <a:gd name="connsiteX449" fmla="*/ 241380 w 3834677"/>
              <a:gd name="connsiteY449" fmla="*/ 7756147 h 12192000"/>
              <a:gd name="connsiteX450" fmla="*/ 402275 w 3834677"/>
              <a:gd name="connsiteY450" fmla="*/ 7625067 h 12192000"/>
              <a:gd name="connsiteX451" fmla="*/ 405609 w 3834677"/>
              <a:gd name="connsiteY451" fmla="*/ 7592015 h 12192000"/>
              <a:gd name="connsiteX452" fmla="*/ 405612 w 3834677"/>
              <a:gd name="connsiteY452" fmla="*/ 7592046 h 12192000"/>
              <a:gd name="connsiteX453" fmla="*/ 405616 w 3834677"/>
              <a:gd name="connsiteY453" fmla="*/ 7592015 h 12192000"/>
              <a:gd name="connsiteX454" fmla="*/ 408948 w 3834677"/>
              <a:gd name="connsiteY454" fmla="*/ 7625067 h 12192000"/>
              <a:gd name="connsiteX455" fmla="*/ 569841 w 3834677"/>
              <a:gd name="connsiteY455" fmla="*/ 7756147 h 12192000"/>
              <a:gd name="connsiteX456" fmla="*/ 569842 w 3834677"/>
              <a:gd name="connsiteY456" fmla="*/ 5143227 h 12192000"/>
              <a:gd name="connsiteX457" fmla="*/ 408949 w 3834677"/>
              <a:gd name="connsiteY457" fmla="*/ 5274307 h 12192000"/>
              <a:gd name="connsiteX458" fmla="*/ 406930 w 3834677"/>
              <a:gd name="connsiteY458" fmla="*/ 5294321 h 12192000"/>
              <a:gd name="connsiteX459" fmla="*/ 404294 w 3834677"/>
              <a:gd name="connsiteY459" fmla="*/ 5294321 h 12192000"/>
              <a:gd name="connsiteX460" fmla="*/ 402276 w 3834677"/>
              <a:gd name="connsiteY460" fmla="*/ 5274307 h 12192000"/>
              <a:gd name="connsiteX461" fmla="*/ 241381 w 3834677"/>
              <a:gd name="connsiteY461" fmla="*/ 5143227 h 12192000"/>
              <a:gd name="connsiteX462" fmla="*/ 405612 w 3834677"/>
              <a:gd name="connsiteY462" fmla="*/ 4979063 h 12192000"/>
              <a:gd name="connsiteX463" fmla="*/ 569842 w 3834677"/>
              <a:gd name="connsiteY463" fmla="*/ 5143227 h 12192000"/>
              <a:gd name="connsiteX464" fmla="*/ 569842 w 3834677"/>
              <a:gd name="connsiteY464" fmla="*/ 4814898 h 12192000"/>
              <a:gd name="connsiteX465" fmla="*/ 405612 w 3834677"/>
              <a:gd name="connsiteY465" fmla="*/ 4978998 h 12192000"/>
              <a:gd name="connsiteX466" fmla="*/ 241381 w 3834677"/>
              <a:gd name="connsiteY466" fmla="*/ 4814833 h 12192000"/>
              <a:gd name="connsiteX467" fmla="*/ 405612 w 3834677"/>
              <a:gd name="connsiteY467" fmla="*/ 4650646 h 12192000"/>
              <a:gd name="connsiteX468" fmla="*/ 405612 w 3834677"/>
              <a:gd name="connsiteY468" fmla="*/ 4650690 h 12192000"/>
              <a:gd name="connsiteX469" fmla="*/ 569842 w 3834677"/>
              <a:gd name="connsiteY469" fmla="*/ 4814898 h 12192000"/>
              <a:gd name="connsiteX470" fmla="*/ 569842 w 3834677"/>
              <a:gd name="connsiteY470" fmla="*/ 4486480 h 12192000"/>
              <a:gd name="connsiteX471" fmla="*/ 569842 w 3834677"/>
              <a:gd name="connsiteY471" fmla="*/ 4486546 h 12192000"/>
              <a:gd name="connsiteX472" fmla="*/ 405612 w 3834677"/>
              <a:gd name="connsiteY472" fmla="*/ 4650646 h 12192000"/>
              <a:gd name="connsiteX473" fmla="*/ 241381 w 3834677"/>
              <a:gd name="connsiteY473" fmla="*/ 4486480 h 12192000"/>
              <a:gd name="connsiteX474" fmla="*/ 405612 w 3834677"/>
              <a:gd name="connsiteY474" fmla="*/ 4322318 h 12192000"/>
              <a:gd name="connsiteX475" fmla="*/ 569842 w 3834677"/>
              <a:gd name="connsiteY475" fmla="*/ 4486480 h 12192000"/>
              <a:gd name="connsiteX476" fmla="*/ 569842 w 3834677"/>
              <a:gd name="connsiteY476" fmla="*/ 4158153 h 12192000"/>
              <a:gd name="connsiteX477" fmla="*/ 569842 w 3834677"/>
              <a:gd name="connsiteY477" fmla="*/ 4158217 h 12192000"/>
              <a:gd name="connsiteX478" fmla="*/ 405612 w 3834677"/>
              <a:gd name="connsiteY478" fmla="*/ 4322318 h 12192000"/>
              <a:gd name="connsiteX479" fmla="*/ 241381 w 3834677"/>
              <a:gd name="connsiteY479" fmla="*/ 4158153 h 12192000"/>
              <a:gd name="connsiteX480" fmla="*/ 402276 w 3834677"/>
              <a:gd name="connsiteY480" fmla="*/ 4027073 h 12192000"/>
              <a:gd name="connsiteX481" fmla="*/ 405608 w 3834677"/>
              <a:gd name="connsiteY481" fmla="*/ 3994019 h 12192000"/>
              <a:gd name="connsiteX482" fmla="*/ 405612 w 3834677"/>
              <a:gd name="connsiteY482" fmla="*/ 3994052 h 12192000"/>
              <a:gd name="connsiteX483" fmla="*/ 405615 w 3834677"/>
              <a:gd name="connsiteY483" fmla="*/ 3994019 h 12192000"/>
              <a:gd name="connsiteX484" fmla="*/ 408949 w 3834677"/>
              <a:gd name="connsiteY484" fmla="*/ 4027073 h 12192000"/>
              <a:gd name="connsiteX485" fmla="*/ 569842 w 3834677"/>
              <a:gd name="connsiteY485" fmla="*/ 4158153 h 12192000"/>
              <a:gd name="connsiteX486" fmla="*/ 569842 w 3834677"/>
              <a:gd name="connsiteY486" fmla="*/ 3829888 h 12192000"/>
              <a:gd name="connsiteX487" fmla="*/ 408949 w 3834677"/>
              <a:gd name="connsiteY487" fmla="*/ 3960966 h 12192000"/>
              <a:gd name="connsiteX488" fmla="*/ 405615 w 3834677"/>
              <a:gd name="connsiteY488" fmla="*/ 3994019 h 12192000"/>
              <a:gd name="connsiteX489" fmla="*/ 405612 w 3834677"/>
              <a:gd name="connsiteY489" fmla="*/ 3993988 h 12192000"/>
              <a:gd name="connsiteX490" fmla="*/ 405608 w 3834677"/>
              <a:gd name="connsiteY490" fmla="*/ 3994019 h 12192000"/>
              <a:gd name="connsiteX491" fmla="*/ 402276 w 3834677"/>
              <a:gd name="connsiteY491" fmla="*/ 3960966 h 12192000"/>
              <a:gd name="connsiteX492" fmla="*/ 241381 w 3834677"/>
              <a:gd name="connsiteY492" fmla="*/ 3829888 h 12192000"/>
              <a:gd name="connsiteX493" fmla="*/ 405612 w 3834677"/>
              <a:gd name="connsiteY493" fmla="*/ 3665724 h 12192000"/>
              <a:gd name="connsiteX494" fmla="*/ 569842 w 3834677"/>
              <a:gd name="connsiteY494" fmla="*/ 3829888 h 12192000"/>
              <a:gd name="connsiteX495" fmla="*/ 569842 w 3834677"/>
              <a:gd name="connsiteY495" fmla="*/ 3501537 h 12192000"/>
              <a:gd name="connsiteX496" fmla="*/ 569821 w 3834677"/>
              <a:gd name="connsiteY496" fmla="*/ 3501537 h 12192000"/>
              <a:gd name="connsiteX497" fmla="*/ 405612 w 3834677"/>
              <a:gd name="connsiteY497" fmla="*/ 3665724 h 12192000"/>
              <a:gd name="connsiteX498" fmla="*/ 405612 w 3834677"/>
              <a:gd name="connsiteY498" fmla="*/ 3665701 h 12192000"/>
              <a:gd name="connsiteX499" fmla="*/ 241381 w 3834677"/>
              <a:gd name="connsiteY499" fmla="*/ 3501537 h 12192000"/>
              <a:gd name="connsiteX500" fmla="*/ 405612 w 3834677"/>
              <a:gd name="connsiteY500" fmla="*/ 3337371 h 12192000"/>
              <a:gd name="connsiteX501" fmla="*/ 569842 w 3834677"/>
              <a:gd name="connsiteY501" fmla="*/ 3501537 h 12192000"/>
              <a:gd name="connsiteX502" fmla="*/ 569842 w 3834677"/>
              <a:gd name="connsiteY502" fmla="*/ 3173141 h 12192000"/>
              <a:gd name="connsiteX503" fmla="*/ 569842 w 3834677"/>
              <a:gd name="connsiteY503" fmla="*/ 3173207 h 12192000"/>
              <a:gd name="connsiteX504" fmla="*/ 405612 w 3834677"/>
              <a:gd name="connsiteY504" fmla="*/ 3337307 h 12192000"/>
              <a:gd name="connsiteX505" fmla="*/ 241381 w 3834677"/>
              <a:gd name="connsiteY505" fmla="*/ 3173141 h 12192000"/>
              <a:gd name="connsiteX506" fmla="*/ 402276 w 3834677"/>
              <a:gd name="connsiteY506" fmla="*/ 3042061 h 12192000"/>
              <a:gd name="connsiteX507" fmla="*/ 405608 w 3834677"/>
              <a:gd name="connsiteY507" fmla="*/ 3009009 h 12192000"/>
              <a:gd name="connsiteX508" fmla="*/ 405612 w 3834677"/>
              <a:gd name="connsiteY508" fmla="*/ 3009041 h 12192000"/>
              <a:gd name="connsiteX509" fmla="*/ 405615 w 3834677"/>
              <a:gd name="connsiteY509" fmla="*/ 3009009 h 12192000"/>
              <a:gd name="connsiteX510" fmla="*/ 408949 w 3834677"/>
              <a:gd name="connsiteY510" fmla="*/ 3042061 h 12192000"/>
              <a:gd name="connsiteX511" fmla="*/ 569842 w 3834677"/>
              <a:gd name="connsiteY511" fmla="*/ 3173141 h 12192000"/>
              <a:gd name="connsiteX512" fmla="*/ 569842 w 3834677"/>
              <a:gd name="connsiteY512" fmla="*/ 2844877 h 12192000"/>
              <a:gd name="connsiteX513" fmla="*/ 408949 w 3834677"/>
              <a:gd name="connsiteY513" fmla="*/ 2975957 h 12192000"/>
              <a:gd name="connsiteX514" fmla="*/ 405615 w 3834677"/>
              <a:gd name="connsiteY514" fmla="*/ 3009009 h 12192000"/>
              <a:gd name="connsiteX515" fmla="*/ 405612 w 3834677"/>
              <a:gd name="connsiteY515" fmla="*/ 3008977 h 12192000"/>
              <a:gd name="connsiteX516" fmla="*/ 405608 w 3834677"/>
              <a:gd name="connsiteY516" fmla="*/ 3009009 h 12192000"/>
              <a:gd name="connsiteX517" fmla="*/ 402276 w 3834677"/>
              <a:gd name="connsiteY517" fmla="*/ 2975957 h 12192000"/>
              <a:gd name="connsiteX518" fmla="*/ 241381 w 3834677"/>
              <a:gd name="connsiteY518" fmla="*/ 2844877 h 12192000"/>
              <a:gd name="connsiteX519" fmla="*/ 405612 w 3834677"/>
              <a:gd name="connsiteY519" fmla="*/ 2680713 h 12192000"/>
              <a:gd name="connsiteX520" fmla="*/ 569842 w 3834677"/>
              <a:gd name="connsiteY520" fmla="*/ 2844877 h 12192000"/>
              <a:gd name="connsiteX521" fmla="*/ 569842 w 3834677"/>
              <a:gd name="connsiteY521" fmla="*/ 2516527 h 12192000"/>
              <a:gd name="connsiteX522" fmla="*/ 405612 w 3834677"/>
              <a:gd name="connsiteY522" fmla="*/ 2680713 h 12192000"/>
              <a:gd name="connsiteX523" fmla="*/ 241381 w 3834677"/>
              <a:gd name="connsiteY523" fmla="*/ 2516526 h 12192000"/>
              <a:gd name="connsiteX524" fmla="*/ 405612 w 3834677"/>
              <a:gd name="connsiteY524" fmla="*/ 2352360 h 12192000"/>
              <a:gd name="connsiteX525" fmla="*/ 569842 w 3834677"/>
              <a:gd name="connsiteY525" fmla="*/ 2516527 h 12192000"/>
              <a:gd name="connsiteX526" fmla="*/ 569842 w 3834677"/>
              <a:gd name="connsiteY526" fmla="*/ 2188132 h 12192000"/>
              <a:gd name="connsiteX527" fmla="*/ 569842 w 3834677"/>
              <a:gd name="connsiteY527" fmla="*/ 2188198 h 12192000"/>
              <a:gd name="connsiteX528" fmla="*/ 405612 w 3834677"/>
              <a:gd name="connsiteY528" fmla="*/ 2352296 h 12192000"/>
              <a:gd name="connsiteX529" fmla="*/ 241381 w 3834677"/>
              <a:gd name="connsiteY529" fmla="*/ 2188132 h 12192000"/>
              <a:gd name="connsiteX530" fmla="*/ 402276 w 3834677"/>
              <a:gd name="connsiteY530" fmla="*/ 2057052 h 12192000"/>
              <a:gd name="connsiteX531" fmla="*/ 405608 w 3834677"/>
              <a:gd name="connsiteY531" fmla="*/ 2023998 h 12192000"/>
              <a:gd name="connsiteX532" fmla="*/ 405612 w 3834677"/>
              <a:gd name="connsiteY532" fmla="*/ 2024032 h 12192000"/>
              <a:gd name="connsiteX533" fmla="*/ 405615 w 3834677"/>
              <a:gd name="connsiteY533" fmla="*/ 2023998 h 12192000"/>
              <a:gd name="connsiteX534" fmla="*/ 408949 w 3834677"/>
              <a:gd name="connsiteY534" fmla="*/ 2057052 h 12192000"/>
              <a:gd name="connsiteX535" fmla="*/ 569842 w 3834677"/>
              <a:gd name="connsiteY535" fmla="*/ 2188132 h 12192000"/>
              <a:gd name="connsiteX536" fmla="*/ 569842 w 3834677"/>
              <a:gd name="connsiteY536" fmla="*/ 1859867 h 12192000"/>
              <a:gd name="connsiteX537" fmla="*/ 408949 w 3834677"/>
              <a:gd name="connsiteY537" fmla="*/ 1990946 h 12192000"/>
              <a:gd name="connsiteX538" fmla="*/ 405615 w 3834677"/>
              <a:gd name="connsiteY538" fmla="*/ 2023998 h 12192000"/>
              <a:gd name="connsiteX539" fmla="*/ 405612 w 3834677"/>
              <a:gd name="connsiteY539" fmla="*/ 2023966 h 12192000"/>
              <a:gd name="connsiteX540" fmla="*/ 405608 w 3834677"/>
              <a:gd name="connsiteY540" fmla="*/ 2023998 h 12192000"/>
              <a:gd name="connsiteX541" fmla="*/ 402276 w 3834677"/>
              <a:gd name="connsiteY541" fmla="*/ 1990946 h 12192000"/>
              <a:gd name="connsiteX542" fmla="*/ 241381 w 3834677"/>
              <a:gd name="connsiteY542" fmla="*/ 1859867 h 12192000"/>
              <a:gd name="connsiteX543" fmla="*/ 402276 w 3834677"/>
              <a:gd name="connsiteY543" fmla="*/ 1728787 h 12192000"/>
              <a:gd name="connsiteX544" fmla="*/ 404294 w 3834677"/>
              <a:gd name="connsiteY544" fmla="*/ 1708772 h 12192000"/>
              <a:gd name="connsiteX545" fmla="*/ 406930 w 3834677"/>
              <a:gd name="connsiteY545" fmla="*/ 1708772 h 12192000"/>
              <a:gd name="connsiteX546" fmla="*/ 408949 w 3834677"/>
              <a:gd name="connsiteY546" fmla="*/ 1728787 h 12192000"/>
              <a:gd name="connsiteX547" fmla="*/ 569842 w 3834677"/>
              <a:gd name="connsiteY547" fmla="*/ 1859867 h 12192000"/>
              <a:gd name="connsiteX548" fmla="*/ 569842 w 3834677"/>
              <a:gd name="connsiteY548" fmla="*/ 1548134 h 12192000"/>
              <a:gd name="connsiteX549" fmla="*/ 408949 w 3834677"/>
              <a:gd name="connsiteY549" fmla="*/ 1679213 h 12192000"/>
              <a:gd name="connsiteX550" fmla="*/ 406930 w 3834677"/>
              <a:gd name="connsiteY550" fmla="*/ 1699228 h 12192000"/>
              <a:gd name="connsiteX551" fmla="*/ 404294 w 3834677"/>
              <a:gd name="connsiteY551" fmla="*/ 1699228 h 12192000"/>
              <a:gd name="connsiteX552" fmla="*/ 402276 w 3834677"/>
              <a:gd name="connsiteY552" fmla="*/ 1679213 h 12192000"/>
              <a:gd name="connsiteX553" fmla="*/ 241381 w 3834677"/>
              <a:gd name="connsiteY553" fmla="*/ 1548134 h 12192000"/>
              <a:gd name="connsiteX554" fmla="*/ 405612 w 3834677"/>
              <a:gd name="connsiteY554" fmla="*/ 1383969 h 12192000"/>
              <a:gd name="connsiteX555" fmla="*/ 569842 w 3834677"/>
              <a:gd name="connsiteY555" fmla="*/ 1548134 h 12192000"/>
              <a:gd name="connsiteX556" fmla="*/ 569843 w 3834677"/>
              <a:gd name="connsiteY556" fmla="*/ 1219804 h 12192000"/>
              <a:gd name="connsiteX557" fmla="*/ 405612 w 3834677"/>
              <a:gd name="connsiteY557" fmla="*/ 1383903 h 12192000"/>
              <a:gd name="connsiteX558" fmla="*/ 241381 w 3834677"/>
              <a:gd name="connsiteY558" fmla="*/ 1219740 h 12192000"/>
              <a:gd name="connsiteX559" fmla="*/ 405612 w 3834677"/>
              <a:gd name="connsiteY559" fmla="*/ 1055553 h 12192000"/>
              <a:gd name="connsiteX560" fmla="*/ 405612 w 3834677"/>
              <a:gd name="connsiteY560" fmla="*/ 1055596 h 12192000"/>
              <a:gd name="connsiteX561" fmla="*/ 569843 w 3834677"/>
              <a:gd name="connsiteY561" fmla="*/ 1219804 h 12192000"/>
              <a:gd name="connsiteX562" fmla="*/ 569843 w 3834677"/>
              <a:gd name="connsiteY562" fmla="*/ 891387 h 12192000"/>
              <a:gd name="connsiteX563" fmla="*/ 569843 w 3834677"/>
              <a:gd name="connsiteY563" fmla="*/ 891452 h 12192000"/>
              <a:gd name="connsiteX564" fmla="*/ 405612 w 3834677"/>
              <a:gd name="connsiteY564" fmla="*/ 1055553 h 12192000"/>
              <a:gd name="connsiteX565" fmla="*/ 241381 w 3834677"/>
              <a:gd name="connsiteY565" fmla="*/ 891387 h 12192000"/>
              <a:gd name="connsiteX566" fmla="*/ 405612 w 3834677"/>
              <a:gd name="connsiteY566" fmla="*/ 727222 h 12192000"/>
              <a:gd name="connsiteX567" fmla="*/ 569843 w 3834677"/>
              <a:gd name="connsiteY567" fmla="*/ 891387 h 12192000"/>
              <a:gd name="connsiteX568" fmla="*/ 569843 w 3834677"/>
              <a:gd name="connsiteY568" fmla="*/ 563059 h 12192000"/>
              <a:gd name="connsiteX569" fmla="*/ 569843 w 3834677"/>
              <a:gd name="connsiteY569" fmla="*/ 563123 h 12192000"/>
              <a:gd name="connsiteX570" fmla="*/ 405612 w 3834677"/>
              <a:gd name="connsiteY570" fmla="*/ 727222 h 12192000"/>
              <a:gd name="connsiteX571" fmla="*/ 241381 w 3834677"/>
              <a:gd name="connsiteY571" fmla="*/ 563059 h 12192000"/>
              <a:gd name="connsiteX572" fmla="*/ 402276 w 3834677"/>
              <a:gd name="connsiteY572" fmla="*/ 431979 h 12192000"/>
              <a:gd name="connsiteX573" fmla="*/ 405609 w 3834677"/>
              <a:gd name="connsiteY573" fmla="*/ 398926 h 12192000"/>
              <a:gd name="connsiteX574" fmla="*/ 405612 w 3834677"/>
              <a:gd name="connsiteY574" fmla="*/ 398958 h 12192000"/>
              <a:gd name="connsiteX575" fmla="*/ 405616 w 3834677"/>
              <a:gd name="connsiteY575" fmla="*/ 398926 h 12192000"/>
              <a:gd name="connsiteX576" fmla="*/ 408949 w 3834677"/>
              <a:gd name="connsiteY576" fmla="*/ 431979 h 12192000"/>
              <a:gd name="connsiteX577" fmla="*/ 569843 w 3834677"/>
              <a:gd name="connsiteY577" fmla="*/ 563059 h 12192000"/>
              <a:gd name="connsiteX578" fmla="*/ 569843 w 3834677"/>
              <a:gd name="connsiteY578" fmla="*/ 234794 h 12192000"/>
              <a:gd name="connsiteX579" fmla="*/ 408949 w 3834677"/>
              <a:gd name="connsiteY579" fmla="*/ 365873 h 12192000"/>
              <a:gd name="connsiteX580" fmla="*/ 405616 w 3834677"/>
              <a:gd name="connsiteY580" fmla="*/ 398926 h 12192000"/>
              <a:gd name="connsiteX581" fmla="*/ 405612 w 3834677"/>
              <a:gd name="connsiteY581" fmla="*/ 398894 h 12192000"/>
              <a:gd name="connsiteX582" fmla="*/ 405609 w 3834677"/>
              <a:gd name="connsiteY582" fmla="*/ 398926 h 12192000"/>
              <a:gd name="connsiteX583" fmla="*/ 402276 w 3834677"/>
              <a:gd name="connsiteY583" fmla="*/ 365873 h 12192000"/>
              <a:gd name="connsiteX584" fmla="*/ 241381 w 3834677"/>
              <a:gd name="connsiteY584" fmla="*/ 234794 h 12192000"/>
              <a:gd name="connsiteX585" fmla="*/ 405612 w 3834677"/>
              <a:gd name="connsiteY585" fmla="*/ 70629 h 12192000"/>
              <a:gd name="connsiteX586" fmla="*/ 569843 w 3834677"/>
              <a:gd name="connsiteY586" fmla="*/ 234794 h 12192000"/>
              <a:gd name="connsiteX587" fmla="*/ 569843 w 3834677"/>
              <a:gd name="connsiteY587" fmla="*/ 7427883 h 12192000"/>
              <a:gd name="connsiteX588" fmla="*/ 408949 w 3834677"/>
              <a:gd name="connsiteY588" fmla="*/ 7558961 h 12192000"/>
              <a:gd name="connsiteX589" fmla="*/ 405616 w 3834677"/>
              <a:gd name="connsiteY589" fmla="*/ 7592015 h 12192000"/>
              <a:gd name="connsiteX590" fmla="*/ 405612 w 3834677"/>
              <a:gd name="connsiteY590" fmla="*/ 7591982 h 12192000"/>
              <a:gd name="connsiteX591" fmla="*/ 405609 w 3834677"/>
              <a:gd name="connsiteY591" fmla="*/ 7592015 h 12192000"/>
              <a:gd name="connsiteX592" fmla="*/ 402276 w 3834677"/>
              <a:gd name="connsiteY592" fmla="*/ 7558961 h 12192000"/>
              <a:gd name="connsiteX593" fmla="*/ 241381 w 3834677"/>
              <a:gd name="connsiteY593" fmla="*/ 7427883 h 12192000"/>
              <a:gd name="connsiteX594" fmla="*/ 405612 w 3834677"/>
              <a:gd name="connsiteY594" fmla="*/ 7263718 h 12192000"/>
              <a:gd name="connsiteX595" fmla="*/ 569843 w 3834677"/>
              <a:gd name="connsiteY595" fmla="*/ 7427883 h 12192000"/>
              <a:gd name="connsiteX596" fmla="*/ 569843 w 3834677"/>
              <a:gd name="connsiteY596" fmla="*/ 7099531 h 12192000"/>
              <a:gd name="connsiteX597" fmla="*/ 569821 w 3834677"/>
              <a:gd name="connsiteY597" fmla="*/ 7099531 h 12192000"/>
              <a:gd name="connsiteX598" fmla="*/ 405612 w 3834677"/>
              <a:gd name="connsiteY598" fmla="*/ 7263718 h 12192000"/>
              <a:gd name="connsiteX599" fmla="*/ 405612 w 3834677"/>
              <a:gd name="connsiteY599" fmla="*/ 7263696 h 12192000"/>
              <a:gd name="connsiteX600" fmla="*/ 241381 w 3834677"/>
              <a:gd name="connsiteY600" fmla="*/ 7099531 h 12192000"/>
              <a:gd name="connsiteX601" fmla="*/ 405612 w 3834677"/>
              <a:gd name="connsiteY601" fmla="*/ 6935366 h 12192000"/>
              <a:gd name="connsiteX602" fmla="*/ 569843 w 3834677"/>
              <a:gd name="connsiteY602" fmla="*/ 7099531 h 12192000"/>
              <a:gd name="connsiteX603" fmla="*/ 569843 w 3834677"/>
              <a:gd name="connsiteY603" fmla="*/ 6771136 h 12192000"/>
              <a:gd name="connsiteX604" fmla="*/ 569843 w 3834677"/>
              <a:gd name="connsiteY604" fmla="*/ 6771201 h 12192000"/>
              <a:gd name="connsiteX605" fmla="*/ 405612 w 3834677"/>
              <a:gd name="connsiteY605" fmla="*/ 6935302 h 12192000"/>
              <a:gd name="connsiteX606" fmla="*/ 241381 w 3834677"/>
              <a:gd name="connsiteY606" fmla="*/ 6771136 h 12192000"/>
              <a:gd name="connsiteX607" fmla="*/ 402276 w 3834677"/>
              <a:gd name="connsiteY607" fmla="*/ 6640056 h 12192000"/>
              <a:gd name="connsiteX608" fmla="*/ 405609 w 3834677"/>
              <a:gd name="connsiteY608" fmla="*/ 6607004 h 12192000"/>
              <a:gd name="connsiteX609" fmla="*/ 405612 w 3834677"/>
              <a:gd name="connsiteY609" fmla="*/ 6607037 h 12192000"/>
              <a:gd name="connsiteX610" fmla="*/ 405616 w 3834677"/>
              <a:gd name="connsiteY610" fmla="*/ 6607004 h 12192000"/>
              <a:gd name="connsiteX611" fmla="*/ 408949 w 3834677"/>
              <a:gd name="connsiteY611" fmla="*/ 6640056 h 12192000"/>
              <a:gd name="connsiteX612" fmla="*/ 569843 w 3834677"/>
              <a:gd name="connsiteY612" fmla="*/ 6771136 h 12192000"/>
              <a:gd name="connsiteX613" fmla="*/ 569843 w 3834677"/>
              <a:gd name="connsiteY613" fmla="*/ 6442872 h 12192000"/>
              <a:gd name="connsiteX614" fmla="*/ 408949 w 3834677"/>
              <a:gd name="connsiteY614" fmla="*/ 6573952 h 12192000"/>
              <a:gd name="connsiteX615" fmla="*/ 405616 w 3834677"/>
              <a:gd name="connsiteY615" fmla="*/ 6607004 h 12192000"/>
              <a:gd name="connsiteX616" fmla="*/ 405612 w 3834677"/>
              <a:gd name="connsiteY616" fmla="*/ 6606971 h 12192000"/>
              <a:gd name="connsiteX617" fmla="*/ 405609 w 3834677"/>
              <a:gd name="connsiteY617" fmla="*/ 6607004 h 12192000"/>
              <a:gd name="connsiteX618" fmla="*/ 402276 w 3834677"/>
              <a:gd name="connsiteY618" fmla="*/ 6573952 h 12192000"/>
              <a:gd name="connsiteX619" fmla="*/ 241381 w 3834677"/>
              <a:gd name="connsiteY619" fmla="*/ 6442872 h 12192000"/>
              <a:gd name="connsiteX620" fmla="*/ 405612 w 3834677"/>
              <a:gd name="connsiteY620" fmla="*/ 6278707 h 12192000"/>
              <a:gd name="connsiteX621" fmla="*/ 569843 w 3834677"/>
              <a:gd name="connsiteY621" fmla="*/ 6442872 h 12192000"/>
              <a:gd name="connsiteX622" fmla="*/ 569843 w 3834677"/>
              <a:gd name="connsiteY622" fmla="*/ 6114521 h 12192000"/>
              <a:gd name="connsiteX623" fmla="*/ 405612 w 3834677"/>
              <a:gd name="connsiteY623" fmla="*/ 6278707 h 12192000"/>
              <a:gd name="connsiteX624" fmla="*/ 241381 w 3834677"/>
              <a:gd name="connsiteY624" fmla="*/ 6114521 h 12192000"/>
              <a:gd name="connsiteX625" fmla="*/ 405612 w 3834677"/>
              <a:gd name="connsiteY625" fmla="*/ 5950355 h 12192000"/>
              <a:gd name="connsiteX626" fmla="*/ 569843 w 3834677"/>
              <a:gd name="connsiteY626" fmla="*/ 6114521 h 12192000"/>
              <a:gd name="connsiteX627" fmla="*/ 569843 w 3834677"/>
              <a:gd name="connsiteY627" fmla="*/ 5786127 h 12192000"/>
              <a:gd name="connsiteX628" fmla="*/ 569843 w 3834677"/>
              <a:gd name="connsiteY628" fmla="*/ 5786192 h 12192000"/>
              <a:gd name="connsiteX629" fmla="*/ 405612 w 3834677"/>
              <a:gd name="connsiteY629" fmla="*/ 5950291 h 12192000"/>
              <a:gd name="connsiteX630" fmla="*/ 241381 w 3834677"/>
              <a:gd name="connsiteY630" fmla="*/ 5786127 h 12192000"/>
              <a:gd name="connsiteX631" fmla="*/ 402276 w 3834677"/>
              <a:gd name="connsiteY631" fmla="*/ 5655046 h 12192000"/>
              <a:gd name="connsiteX632" fmla="*/ 405609 w 3834677"/>
              <a:gd name="connsiteY632" fmla="*/ 5621994 h 12192000"/>
              <a:gd name="connsiteX633" fmla="*/ 405612 w 3834677"/>
              <a:gd name="connsiteY633" fmla="*/ 5622026 h 12192000"/>
              <a:gd name="connsiteX634" fmla="*/ 405616 w 3834677"/>
              <a:gd name="connsiteY634" fmla="*/ 5621994 h 12192000"/>
              <a:gd name="connsiteX635" fmla="*/ 408949 w 3834677"/>
              <a:gd name="connsiteY635" fmla="*/ 5655046 h 12192000"/>
              <a:gd name="connsiteX636" fmla="*/ 569843 w 3834677"/>
              <a:gd name="connsiteY636" fmla="*/ 5786127 h 12192000"/>
              <a:gd name="connsiteX637" fmla="*/ 569843 w 3834677"/>
              <a:gd name="connsiteY637" fmla="*/ 5457862 h 12192000"/>
              <a:gd name="connsiteX638" fmla="*/ 408949 w 3834677"/>
              <a:gd name="connsiteY638" fmla="*/ 5588942 h 12192000"/>
              <a:gd name="connsiteX639" fmla="*/ 405616 w 3834677"/>
              <a:gd name="connsiteY639" fmla="*/ 5621994 h 12192000"/>
              <a:gd name="connsiteX640" fmla="*/ 405612 w 3834677"/>
              <a:gd name="connsiteY640" fmla="*/ 5621962 h 12192000"/>
              <a:gd name="connsiteX641" fmla="*/ 405609 w 3834677"/>
              <a:gd name="connsiteY641" fmla="*/ 5621994 h 12192000"/>
              <a:gd name="connsiteX642" fmla="*/ 402276 w 3834677"/>
              <a:gd name="connsiteY642" fmla="*/ 5588942 h 12192000"/>
              <a:gd name="connsiteX643" fmla="*/ 241381 w 3834677"/>
              <a:gd name="connsiteY643" fmla="*/ 5457862 h 12192000"/>
              <a:gd name="connsiteX644" fmla="*/ 402276 w 3834677"/>
              <a:gd name="connsiteY644" fmla="*/ 5326782 h 12192000"/>
              <a:gd name="connsiteX645" fmla="*/ 404295 w 3834677"/>
              <a:gd name="connsiteY645" fmla="*/ 5306766 h 12192000"/>
              <a:gd name="connsiteX646" fmla="*/ 406931 w 3834677"/>
              <a:gd name="connsiteY646" fmla="*/ 5306766 h 12192000"/>
              <a:gd name="connsiteX647" fmla="*/ 408949 w 3834677"/>
              <a:gd name="connsiteY647" fmla="*/ 5326782 h 12192000"/>
              <a:gd name="connsiteX648" fmla="*/ 569843 w 3834677"/>
              <a:gd name="connsiteY648" fmla="*/ 5457862 h 12192000"/>
              <a:gd name="connsiteX649" fmla="*/ 738084 w 3834677"/>
              <a:gd name="connsiteY649" fmla="*/ 12192000 h 12192000"/>
              <a:gd name="connsiteX650" fmla="*/ 730061 w 3834677"/>
              <a:gd name="connsiteY650" fmla="*/ 12192000 h 12192000"/>
              <a:gd name="connsiteX651" fmla="*/ 734072 w 3834677"/>
              <a:gd name="connsiteY651" fmla="*/ 12172129 h 12192000"/>
              <a:gd name="connsiteX652" fmla="*/ 734072 w 3834677"/>
              <a:gd name="connsiteY652" fmla="*/ 12172152 h 12192000"/>
              <a:gd name="connsiteX653" fmla="*/ 898281 w 3834677"/>
              <a:gd name="connsiteY653" fmla="*/ 9709609 h 12192000"/>
              <a:gd name="connsiteX654" fmla="*/ 898237 w 3834677"/>
              <a:gd name="connsiteY654" fmla="*/ 9709615 h 12192000"/>
              <a:gd name="connsiteX655" fmla="*/ 898281 w 3834677"/>
              <a:gd name="connsiteY655" fmla="*/ 9709619 h 12192000"/>
              <a:gd name="connsiteX656" fmla="*/ 865222 w 3834677"/>
              <a:gd name="connsiteY656" fmla="*/ 9712950 h 12192000"/>
              <a:gd name="connsiteX657" fmla="*/ 737410 w 3834677"/>
              <a:gd name="connsiteY657" fmla="*/ 9840710 h 12192000"/>
              <a:gd name="connsiteX658" fmla="*/ 734079 w 3834677"/>
              <a:gd name="connsiteY658" fmla="*/ 9873736 h 12192000"/>
              <a:gd name="connsiteX659" fmla="*/ 734072 w 3834677"/>
              <a:gd name="connsiteY659" fmla="*/ 9873672 h 12192000"/>
              <a:gd name="connsiteX660" fmla="*/ 734072 w 3834677"/>
              <a:gd name="connsiteY660" fmla="*/ 9873649 h 12192000"/>
              <a:gd name="connsiteX661" fmla="*/ 734064 w 3834677"/>
              <a:gd name="connsiteY661" fmla="*/ 9873725 h 12192000"/>
              <a:gd name="connsiteX662" fmla="*/ 730735 w 3834677"/>
              <a:gd name="connsiteY662" fmla="*/ 9840716 h 12192000"/>
              <a:gd name="connsiteX663" fmla="*/ 569841 w 3834677"/>
              <a:gd name="connsiteY663" fmla="*/ 9709615 h 12192000"/>
              <a:gd name="connsiteX664" fmla="*/ 734072 w 3834677"/>
              <a:gd name="connsiteY664" fmla="*/ 9545450 h 12192000"/>
              <a:gd name="connsiteX665" fmla="*/ 734072 w 3834677"/>
              <a:gd name="connsiteY665" fmla="*/ 9545471 h 12192000"/>
              <a:gd name="connsiteX666" fmla="*/ 865226 w 3834677"/>
              <a:gd name="connsiteY666" fmla="*/ 9706286 h 12192000"/>
              <a:gd name="connsiteX667" fmla="*/ 898282 w 3834677"/>
              <a:gd name="connsiteY667" fmla="*/ 6114517 h 12192000"/>
              <a:gd name="connsiteX668" fmla="*/ 898239 w 3834677"/>
              <a:gd name="connsiteY668" fmla="*/ 6114521 h 12192000"/>
              <a:gd name="connsiteX669" fmla="*/ 898282 w 3834677"/>
              <a:gd name="connsiteY669" fmla="*/ 6114525 h 12192000"/>
              <a:gd name="connsiteX670" fmla="*/ 865222 w 3834677"/>
              <a:gd name="connsiteY670" fmla="*/ 6117856 h 12192000"/>
              <a:gd name="connsiteX671" fmla="*/ 737410 w 3834677"/>
              <a:gd name="connsiteY671" fmla="*/ 6245615 h 12192000"/>
              <a:gd name="connsiteX672" fmla="*/ 734080 w 3834677"/>
              <a:gd name="connsiteY672" fmla="*/ 6278643 h 12192000"/>
              <a:gd name="connsiteX673" fmla="*/ 734073 w 3834677"/>
              <a:gd name="connsiteY673" fmla="*/ 6278577 h 12192000"/>
              <a:gd name="connsiteX674" fmla="*/ 734073 w 3834677"/>
              <a:gd name="connsiteY674" fmla="*/ 6278555 h 12192000"/>
              <a:gd name="connsiteX675" fmla="*/ 734066 w 3834677"/>
              <a:gd name="connsiteY675" fmla="*/ 6278631 h 12192000"/>
              <a:gd name="connsiteX676" fmla="*/ 730737 w 3834677"/>
              <a:gd name="connsiteY676" fmla="*/ 6245623 h 12192000"/>
              <a:gd name="connsiteX677" fmla="*/ 569843 w 3834677"/>
              <a:gd name="connsiteY677" fmla="*/ 6114521 h 12192000"/>
              <a:gd name="connsiteX678" fmla="*/ 734073 w 3834677"/>
              <a:gd name="connsiteY678" fmla="*/ 5950355 h 12192000"/>
              <a:gd name="connsiteX679" fmla="*/ 734073 w 3834677"/>
              <a:gd name="connsiteY679" fmla="*/ 5950379 h 12192000"/>
              <a:gd name="connsiteX680" fmla="*/ 865227 w 3834677"/>
              <a:gd name="connsiteY680" fmla="*/ 6111192 h 12192000"/>
              <a:gd name="connsiteX681" fmla="*/ 898282 w 3834677"/>
              <a:gd name="connsiteY681" fmla="*/ 2516522 h 12192000"/>
              <a:gd name="connsiteX682" fmla="*/ 898239 w 3834677"/>
              <a:gd name="connsiteY682" fmla="*/ 2516527 h 12192000"/>
              <a:gd name="connsiteX683" fmla="*/ 898282 w 3834677"/>
              <a:gd name="connsiteY683" fmla="*/ 2516530 h 12192000"/>
              <a:gd name="connsiteX684" fmla="*/ 865222 w 3834677"/>
              <a:gd name="connsiteY684" fmla="*/ 2519862 h 12192000"/>
              <a:gd name="connsiteX685" fmla="*/ 737410 w 3834677"/>
              <a:gd name="connsiteY685" fmla="*/ 2647620 h 12192000"/>
              <a:gd name="connsiteX686" fmla="*/ 734079 w 3834677"/>
              <a:gd name="connsiteY686" fmla="*/ 2680648 h 12192000"/>
              <a:gd name="connsiteX687" fmla="*/ 734072 w 3834677"/>
              <a:gd name="connsiteY687" fmla="*/ 2680583 h 12192000"/>
              <a:gd name="connsiteX688" fmla="*/ 734072 w 3834677"/>
              <a:gd name="connsiteY688" fmla="*/ 2680560 h 12192000"/>
              <a:gd name="connsiteX689" fmla="*/ 734066 w 3834677"/>
              <a:gd name="connsiteY689" fmla="*/ 2680636 h 12192000"/>
              <a:gd name="connsiteX690" fmla="*/ 730736 w 3834677"/>
              <a:gd name="connsiteY690" fmla="*/ 2647628 h 12192000"/>
              <a:gd name="connsiteX691" fmla="*/ 569842 w 3834677"/>
              <a:gd name="connsiteY691" fmla="*/ 2516527 h 12192000"/>
              <a:gd name="connsiteX692" fmla="*/ 734072 w 3834677"/>
              <a:gd name="connsiteY692" fmla="*/ 2352361 h 12192000"/>
              <a:gd name="connsiteX693" fmla="*/ 734072 w 3834677"/>
              <a:gd name="connsiteY693" fmla="*/ 2352383 h 12192000"/>
              <a:gd name="connsiteX694" fmla="*/ 865227 w 3834677"/>
              <a:gd name="connsiteY694" fmla="*/ 2513198 h 12192000"/>
              <a:gd name="connsiteX695" fmla="*/ 898325 w 3834677"/>
              <a:gd name="connsiteY695" fmla="*/ 12007964 h 12192000"/>
              <a:gd name="connsiteX696" fmla="*/ 898325 w 3834677"/>
              <a:gd name="connsiteY696" fmla="*/ 12007985 h 12192000"/>
              <a:gd name="connsiteX697" fmla="*/ 734072 w 3834677"/>
              <a:gd name="connsiteY697" fmla="*/ 12172087 h 12192000"/>
              <a:gd name="connsiteX698" fmla="*/ 569841 w 3834677"/>
              <a:gd name="connsiteY698" fmla="*/ 12007922 h 12192000"/>
              <a:gd name="connsiteX699" fmla="*/ 734072 w 3834677"/>
              <a:gd name="connsiteY699" fmla="*/ 11843734 h 12192000"/>
              <a:gd name="connsiteX700" fmla="*/ 734072 w 3834677"/>
              <a:gd name="connsiteY700" fmla="*/ 11843778 h 12192000"/>
              <a:gd name="connsiteX701" fmla="*/ 898325 w 3834677"/>
              <a:gd name="connsiteY701" fmla="*/ 12007964 h 12192000"/>
              <a:gd name="connsiteX702" fmla="*/ 898325 w 3834677"/>
              <a:gd name="connsiteY702" fmla="*/ 11679548 h 12192000"/>
              <a:gd name="connsiteX703" fmla="*/ 898325 w 3834677"/>
              <a:gd name="connsiteY703" fmla="*/ 11679634 h 12192000"/>
              <a:gd name="connsiteX704" fmla="*/ 734072 w 3834677"/>
              <a:gd name="connsiteY704" fmla="*/ 11843734 h 12192000"/>
              <a:gd name="connsiteX705" fmla="*/ 734072 w 3834677"/>
              <a:gd name="connsiteY705" fmla="*/ 11843713 h 12192000"/>
              <a:gd name="connsiteX706" fmla="*/ 569841 w 3834677"/>
              <a:gd name="connsiteY706" fmla="*/ 11679548 h 12192000"/>
              <a:gd name="connsiteX707" fmla="*/ 734072 w 3834677"/>
              <a:gd name="connsiteY707" fmla="*/ 11515383 h 12192000"/>
              <a:gd name="connsiteX708" fmla="*/ 734072 w 3834677"/>
              <a:gd name="connsiteY708" fmla="*/ 11515404 h 12192000"/>
              <a:gd name="connsiteX709" fmla="*/ 898325 w 3834677"/>
              <a:gd name="connsiteY709" fmla="*/ 11679548 h 12192000"/>
              <a:gd name="connsiteX710" fmla="*/ 898325 w 3834677"/>
              <a:gd name="connsiteY710" fmla="*/ 11351219 h 12192000"/>
              <a:gd name="connsiteX711" fmla="*/ 898325 w 3834677"/>
              <a:gd name="connsiteY711" fmla="*/ 11351305 h 12192000"/>
              <a:gd name="connsiteX712" fmla="*/ 734072 w 3834677"/>
              <a:gd name="connsiteY712" fmla="*/ 11515383 h 12192000"/>
              <a:gd name="connsiteX713" fmla="*/ 569841 w 3834677"/>
              <a:gd name="connsiteY713" fmla="*/ 11351219 h 12192000"/>
              <a:gd name="connsiteX714" fmla="*/ 734072 w 3834677"/>
              <a:gd name="connsiteY714" fmla="*/ 11187056 h 12192000"/>
              <a:gd name="connsiteX715" fmla="*/ 734072 w 3834677"/>
              <a:gd name="connsiteY715" fmla="*/ 11187077 h 12192000"/>
              <a:gd name="connsiteX716" fmla="*/ 898325 w 3834677"/>
              <a:gd name="connsiteY716" fmla="*/ 11351219 h 12192000"/>
              <a:gd name="connsiteX717" fmla="*/ 898325 w 3834677"/>
              <a:gd name="connsiteY717" fmla="*/ 10694559 h 12192000"/>
              <a:gd name="connsiteX718" fmla="*/ 898325 w 3834677"/>
              <a:gd name="connsiteY718" fmla="*/ 10694625 h 12192000"/>
              <a:gd name="connsiteX719" fmla="*/ 734072 w 3834677"/>
              <a:gd name="connsiteY719" fmla="*/ 10858747 h 12192000"/>
              <a:gd name="connsiteX720" fmla="*/ 898325 w 3834677"/>
              <a:gd name="connsiteY720" fmla="*/ 11022889 h 12192000"/>
              <a:gd name="connsiteX721" fmla="*/ 898325 w 3834677"/>
              <a:gd name="connsiteY721" fmla="*/ 11022975 h 12192000"/>
              <a:gd name="connsiteX722" fmla="*/ 734072 w 3834677"/>
              <a:gd name="connsiteY722" fmla="*/ 11187056 h 12192000"/>
              <a:gd name="connsiteX723" fmla="*/ 569841 w 3834677"/>
              <a:gd name="connsiteY723" fmla="*/ 11022889 h 12192000"/>
              <a:gd name="connsiteX724" fmla="*/ 734072 w 3834677"/>
              <a:gd name="connsiteY724" fmla="*/ 10858724 h 12192000"/>
              <a:gd name="connsiteX725" fmla="*/ 569841 w 3834677"/>
              <a:gd name="connsiteY725" fmla="*/ 10694559 h 12192000"/>
              <a:gd name="connsiteX726" fmla="*/ 734072 w 3834677"/>
              <a:gd name="connsiteY726" fmla="*/ 10530395 h 12192000"/>
              <a:gd name="connsiteX727" fmla="*/ 734072 w 3834677"/>
              <a:gd name="connsiteY727" fmla="*/ 10530416 h 12192000"/>
              <a:gd name="connsiteX728" fmla="*/ 898325 w 3834677"/>
              <a:gd name="connsiteY728" fmla="*/ 10694559 h 12192000"/>
              <a:gd name="connsiteX729" fmla="*/ 898325 w 3834677"/>
              <a:gd name="connsiteY729" fmla="*/ 10366144 h 12192000"/>
              <a:gd name="connsiteX730" fmla="*/ 898325 w 3834677"/>
              <a:gd name="connsiteY730" fmla="*/ 10366295 h 12192000"/>
              <a:gd name="connsiteX731" fmla="*/ 734072 w 3834677"/>
              <a:gd name="connsiteY731" fmla="*/ 10530308 h 12192000"/>
              <a:gd name="connsiteX732" fmla="*/ 569841 w 3834677"/>
              <a:gd name="connsiteY732" fmla="*/ 10366144 h 12192000"/>
              <a:gd name="connsiteX733" fmla="*/ 734072 w 3834677"/>
              <a:gd name="connsiteY733" fmla="*/ 10201979 h 12192000"/>
              <a:gd name="connsiteX734" fmla="*/ 734072 w 3834677"/>
              <a:gd name="connsiteY734" fmla="*/ 10202000 h 12192000"/>
              <a:gd name="connsiteX735" fmla="*/ 898325 w 3834677"/>
              <a:gd name="connsiteY735" fmla="*/ 10366144 h 12192000"/>
              <a:gd name="connsiteX736" fmla="*/ 898325 w 3834677"/>
              <a:gd name="connsiteY736" fmla="*/ 10037814 h 12192000"/>
              <a:gd name="connsiteX737" fmla="*/ 898325 w 3834677"/>
              <a:gd name="connsiteY737" fmla="*/ 10037966 h 12192000"/>
              <a:gd name="connsiteX738" fmla="*/ 734072 w 3834677"/>
              <a:gd name="connsiteY738" fmla="*/ 10201979 h 12192000"/>
              <a:gd name="connsiteX739" fmla="*/ 569841 w 3834677"/>
              <a:gd name="connsiteY739" fmla="*/ 10037814 h 12192000"/>
              <a:gd name="connsiteX740" fmla="*/ 730735 w 3834677"/>
              <a:gd name="connsiteY740" fmla="*/ 9906734 h 12192000"/>
              <a:gd name="connsiteX741" fmla="*/ 734064 w 3834677"/>
              <a:gd name="connsiteY741" fmla="*/ 9873725 h 12192000"/>
              <a:gd name="connsiteX742" fmla="*/ 734072 w 3834677"/>
              <a:gd name="connsiteY742" fmla="*/ 9873801 h 12192000"/>
              <a:gd name="connsiteX743" fmla="*/ 734079 w 3834677"/>
              <a:gd name="connsiteY743" fmla="*/ 9873736 h 12192000"/>
              <a:gd name="connsiteX744" fmla="*/ 737413 w 3834677"/>
              <a:gd name="connsiteY744" fmla="*/ 9906755 h 12192000"/>
              <a:gd name="connsiteX745" fmla="*/ 898325 w 3834677"/>
              <a:gd name="connsiteY745" fmla="*/ 10037814 h 12192000"/>
              <a:gd name="connsiteX746" fmla="*/ 898325 w 3834677"/>
              <a:gd name="connsiteY746" fmla="*/ 9381285 h 12192000"/>
              <a:gd name="connsiteX747" fmla="*/ 898303 w 3834677"/>
              <a:gd name="connsiteY747" fmla="*/ 9381285 h 12192000"/>
              <a:gd name="connsiteX748" fmla="*/ 734072 w 3834677"/>
              <a:gd name="connsiteY748" fmla="*/ 9545450 h 12192000"/>
              <a:gd name="connsiteX749" fmla="*/ 569841 w 3834677"/>
              <a:gd name="connsiteY749" fmla="*/ 9381285 h 12192000"/>
              <a:gd name="connsiteX750" fmla="*/ 734072 w 3834677"/>
              <a:gd name="connsiteY750" fmla="*/ 9217121 h 12192000"/>
              <a:gd name="connsiteX751" fmla="*/ 734072 w 3834677"/>
              <a:gd name="connsiteY751" fmla="*/ 9217142 h 12192000"/>
              <a:gd name="connsiteX752" fmla="*/ 898325 w 3834677"/>
              <a:gd name="connsiteY752" fmla="*/ 9381285 h 12192000"/>
              <a:gd name="connsiteX753" fmla="*/ 898325 w 3834677"/>
              <a:gd name="connsiteY753" fmla="*/ 9052956 h 12192000"/>
              <a:gd name="connsiteX754" fmla="*/ 898303 w 3834677"/>
              <a:gd name="connsiteY754" fmla="*/ 9052956 h 12192000"/>
              <a:gd name="connsiteX755" fmla="*/ 734072 w 3834677"/>
              <a:gd name="connsiteY755" fmla="*/ 9217121 h 12192000"/>
              <a:gd name="connsiteX756" fmla="*/ 569841 w 3834677"/>
              <a:gd name="connsiteY756" fmla="*/ 9052956 h 12192000"/>
              <a:gd name="connsiteX757" fmla="*/ 730735 w 3834677"/>
              <a:gd name="connsiteY757" fmla="*/ 8921876 h 12192000"/>
              <a:gd name="connsiteX758" fmla="*/ 732754 w 3834677"/>
              <a:gd name="connsiteY758" fmla="*/ 8901860 h 12192000"/>
              <a:gd name="connsiteX759" fmla="*/ 735389 w 3834677"/>
              <a:gd name="connsiteY759" fmla="*/ 8901860 h 12192000"/>
              <a:gd name="connsiteX760" fmla="*/ 737413 w 3834677"/>
              <a:gd name="connsiteY760" fmla="*/ 8921897 h 12192000"/>
              <a:gd name="connsiteX761" fmla="*/ 898325 w 3834677"/>
              <a:gd name="connsiteY761" fmla="*/ 9052956 h 12192000"/>
              <a:gd name="connsiteX762" fmla="*/ 898325 w 3834677"/>
              <a:gd name="connsiteY762" fmla="*/ 8741200 h 12192000"/>
              <a:gd name="connsiteX763" fmla="*/ 898325 w 3834677"/>
              <a:gd name="connsiteY763" fmla="*/ 8741222 h 12192000"/>
              <a:gd name="connsiteX764" fmla="*/ 898303 w 3834677"/>
              <a:gd name="connsiteY764" fmla="*/ 8741222 h 12192000"/>
              <a:gd name="connsiteX765" fmla="*/ 737409 w 3834677"/>
              <a:gd name="connsiteY765" fmla="*/ 8872301 h 12192000"/>
              <a:gd name="connsiteX766" fmla="*/ 735389 w 3834677"/>
              <a:gd name="connsiteY766" fmla="*/ 8892316 h 12192000"/>
              <a:gd name="connsiteX767" fmla="*/ 732754 w 3834677"/>
              <a:gd name="connsiteY767" fmla="*/ 8892316 h 12192000"/>
              <a:gd name="connsiteX768" fmla="*/ 730735 w 3834677"/>
              <a:gd name="connsiteY768" fmla="*/ 8872301 h 12192000"/>
              <a:gd name="connsiteX769" fmla="*/ 569841 w 3834677"/>
              <a:gd name="connsiteY769" fmla="*/ 8741222 h 12192000"/>
              <a:gd name="connsiteX770" fmla="*/ 569863 w 3834677"/>
              <a:gd name="connsiteY770" fmla="*/ 8741222 h 12192000"/>
              <a:gd name="connsiteX771" fmla="*/ 734072 w 3834677"/>
              <a:gd name="connsiteY771" fmla="*/ 8577036 h 12192000"/>
              <a:gd name="connsiteX772" fmla="*/ 734072 w 3834677"/>
              <a:gd name="connsiteY772" fmla="*/ 8577057 h 12192000"/>
              <a:gd name="connsiteX773" fmla="*/ 898325 w 3834677"/>
              <a:gd name="connsiteY773" fmla="*/ 8741200 h 12192000"/>
              <a:gd name="connsiteX774" fmla="*/ 898325 w 3834677"/>
              <a:gd name="connsiteY774" fmla="*/ 8412870 h 12192000"/>
              <a:gd name="connsiteX775" fmla="*/ 898325 w 3834677"/>
              <a:gd name="connsiteY775" fmla="*/ 8412892 h 12192000"/>
              <a:gd name="connsiteX776" fmla="*/ 734072 w 3834677"/>
              <a:gd name="connsiteY776" fmla="*/ 8576991 h 12192000"/>
              <a:gd name="connsiteX777" fmla="*/ 569841 w 3834677"/>
              <a:gd name="connsiteY777" fmla="*/ 8412828 h 12192000"/>
              <a:gd name="connsiteX778" fmla="*/ 734073 w 3834677"/>
              <a:gd name="connsiteY778" fmla="*/ 8248641 h 12192000"/>
              <a:gd name="connsiteX779" fmla="*/ 734073 w 3834677"/>
              <a:gd name="connsiteY779" fmla="*/ 8248684 h 12192000"/>
              <a:gd name="connsiteX780" fmla="*/ 898325 w 3834677"/>
              <a:gd name="connsiteY780" fmla="*/ 8412870 h 12192000"/>
              <a:gd name="connsiteX781" fmla="*/ 898325 w 3834677"/>
              <a:gd name="connsiteY781" fmla="*/ 8084454 h 12192000"/>
              <a:gd name="connsiteX782" fmla="*/ 898325 w 3834677"/>
              <a:gd name="connsiteY782" fmla="*/ 8084541 h 12192000"/>
              <a:gd name="connsiteX783" fmla="*/ 734073 w 3834677"/>
              <a:gd name="connsiteY783" fmla="*/ 8248641 h 12192000"/>
              <a:gd name="connsiteX784" fmla="*/ 734073 w 3834677"/>
              <a:gd name="connsiteY784" fmla="*/ 8248619 h 12192000"/>
              <a:gd name="connsiteX785" fmla="*/ 569841 w 3834677"/>
              <a:gd name="connsiteY785" fmla="*/ 8084454 h 12192000"/>
              <a:gd name="connsiteX786" fmla="*/ 734073 w 3834677"/>
              <a:gd name="connsiteY786" fmla="*/ 7920289 h 12192000"/>
              <a:gd name="connsiteX787" fmla="*/ 734073 w 3834677"/>
              <a:gd name="connsiteY787" fmla="*/ 7920310 h 12192000"/>
              <a:gd name="connsiteX788" fmla="*/ 898325 w 3834677"/>
              <a:gd name="connsiteY788" fmla="*/ 8084454 h 12192000"/>
              <a:gd name="connsiteX789" fmla="*/ 898325 w 3834677"/>
              <a:gd name="connsiteY789" fmla="*/ 7756125 h 12192000"/>
              <a:gd name="connsiteX790" fmla="*/ 898325 w 3834677"/>
              <a:gd name="connsiteY790" fmla="*/ 7756211 h 12192000"/>
              <a:gd name="connsiteX791" fmla="*/ 734073 w 3834677"/>
              <a:gd name="connsiteY791" fmla="*/ 7920289 h 12192000"/>
              <a:gd name="connsiteX792" fmla="*/ 569841 w 3834677"/>
              <a:gd name="connsiteY792" fmla="*/ 7756125 h 12192000"/>
              <a:gd name="connsiteX793" fmla="*/ 734073 w 3834677"/>
              <a:gd name="connsiteY793" fmla="*/ 7591961 h 12192000"/>
              <a:gd name="connsiteX794" fmla="*/ 734073 w 3834677"/>
              <a:gd name="connsiteY794" fmla="*/ 7591982 h 12192000"/>
              <a:gd name="connsiteX795" fmla="*/ 898325 w 3834677"/>
              <a:gd name="connsiteY795" fmla="*/ 7756125 h 12192000"/>
              <a:gd name="connsiteX796" fmla="*/ 898325 w 3834677"/>
              <a:gd name="connsiteY796" fmla="*/ 7099467 h 12192000"/>
              <a:gd name="connsiteX797" fmla="*/ 898325 w 3834677"/>
              <a:gd name="connsiteY797" fmla="*/ 7099531 h 12192000"/>
              <a:gd name="connsiteX798" fmla="*/ 734073 w 3834677"/>
              <a:gd name="connsiteY798" fmla="*/ 7263652 h 12192000"/>
              <a:gd name="connsiteX799" fmla="*/ 898325 w 3834677"/>
              <a:gd name="connsiteY799" fmla="*/ 7427795 h 12192000"/>
              <a:gd name="connsiteX800" fmla="*/ 898325 w 3834677"/>
              <a:gd name="connsiteY800" fmla="*/ 7427883 h 12192000"/>
              <a:gd name="connsiteX801" fmla="*/ 734073 w 3834677"/>
              <a:gd name="connsiteY801" fmla="*/ 7591961 h 12192000"/>
              <a:gd name="connsiteX802" fmla="*/ 569843 w 3834677"/>
              <a:gd name="connsiteY802" fmla="*/ 7427795 h 12192000"/>
              <a:gd name="connsiteX803" fmla="*/ 734073 w 3834677"/>
              <a:gd name="connsiteY803" fmla="*/ 7263630 h 12192000"/>
              <a:gd name="connsiteX804" fmla="*/ 569843 w 3834677"/>
              <a:gd name="connsiteY804" fmla="*/ 7099467 h 12192000"/>
              <a:gd name="connsiteX805" fmla="*/ 734073 w 3834677"/>
              <a:gd name="connsiteY805" fmla="*/ 6935302 h 12192000"/>
              <a:gd name="connsiteX806" fmla="*/ 734073 w 3834677"/>
              <a:gd name="connsiteY806" fmla="*/ 6935323 h 12192000"/>
              <a:gd name="connsiteX807" fmla="*/ 898325 w 3834677"/>
              <a:gd name="connsiteY807" fmla="*/ 7099467 h 12192000"/>
              <a:gd name="connsiteX808" fmla="*/ 898325 w 3834677"/>
              <a:gd name="connsiteY808" fmla="*/ 6771050 h 12192000"/>
              <a:gd name="connsiteX809" fmla="*/ 898325 w 3834677"/>
              <a:gd name="connsiteY809" fmla="*/ 6771201 h 12192000"/>
              <a:gd name="connsiteX810" fmla="*/ 734073 w 3834677"/>
              <a:gd name="connsiteY810" fmla="*/ 6935214 h 12192000"/>
              <a:gd name="connsiteX811" fmla="*/ 569843 w 3834677"/>
              <a:gd name="connsiteY811" fmla="*/ 6771050 h 12192000"/>
              <a:gd name="connsiteX812" fmla="*/ 734073 w 3834677"/>
              <a:gd name="connsiteY812" fmla="*/ 6606886 h 12192000"/>
              <a:gd name="connsiteX813" fmla="*/ 734073 w 3834677"/>
              <a:gd name="connsiteY813" fmla="*/ 6606907 h 12192000"/>
              <a:gd name="connsiteX814" fmla="*/ 898325 w 3834677"/>
              <a:gd name="connsiteY814" fmla="*/ 6771050 h 12192000"/>
              <a:gd name="connsiteX815" fmla="*/ 898325 w 3834677"/>
              <a:gd name="connsiteY815" fmla="*/ 6442720 h 12192000"/>
              <a:gd name="connsiteX816" fmla="*/ 898325 w 3834677"/>
              <a:gd name="connsiteY816" fmla="*/ 6442872 h 12192000"/>
              <a:gd name="connsiteX817" fmla="*/ 734073 w 3834677"/>
              <a:gd name="connsiteY817" fmla="*/ 6606886 h 12192000"/>
              <a:gd name="connsiteX818" fmla="*/ 569843 w 3834677"/>
              <a:gd name="connsiteY818" fmla="*/ 6442720 h 12192000"/>
              <a:gd name="connsiteX819" fmla="*/ 730737 w 3834677"/>
              <a:gd name="connsiteY819" fmla="*/ 6311640 h 12192000"/>
              <a:gd name="connsiteX820" fmla="*/ 734066 w 3834677"/>
              <a:gd name="connsiteY820" fmla="*/ 6278631 h 12192000"/>
              <a:gd name="connsiteX821" fmla="*/ 734073 w 3834677"/>
              <a:gd name="connsiteY821" fmla="*/ 6278707 h 12192000"/>
              <a:gd name="connsiteX822" fmla="*/ 734080 w 3834677"/>
              <a:gd name="connsiteY822" fmla="*/ 6278643 h 12192000"/>
              <a:gd name="connsiteX823" fmla="*/ 737414 w 3834677"/>
              <a:gd name="connsiteY823" fmla="*/ 6311662 h 12192000"/>
              <a:gd name="connsiteX824" fmla="*/ 898325 w 3834677"/>
              <a:gd name="connsiteY824" fmla="*/ 6442720 h 12192000"/>
              <a:gd name="connsiteX825" fmla="*/ 898325 w 3834677"/>
              <a:gd name="connsiteY825" fmla="*/ 5786192 h 12192000"/>
              <a:gd name="connsiteX826" fmla="*/ 898304 w 3834677"/>
              <a:gd name="connsiteY826" fmla="*/ 5786192 h 12192000"/>
              <a:gd name="connsiteX827" fmla="*/ 734073 w 3834677"/>
              <a:gd name="connsiteY827" fmla="*/ 5950355 h 12192000"/>
              <a:gd name="connsiteX828" fmla="*/ 569843 w 3834677"/>
              <a:gd name="connsiteY828" fmla="*/ 5786192 h 12192000"/>
              <a:gd name="connsiteX829" fmla="*/ 734073 w 3834677"/>
              <a:gd name="connsiteY829" fmla="*/ 5622026 h 12192000"/>
              <a:gd name="connsiteX830" fmla="*/ 734073 w 3834677"/>
              <a:gd name="connsiteY830" fmla="*/ 5622048 h 12192000"/>
              <a:gd name="connsiteX831" fmla="*/ 898325 w 3834677"/>
              <a:gd name="connsiteY831" fmla="*/ 5786192 h 12192000"/>
              <a:gd name="connsiteX832" fmla="*/ 898325 w 3834677"/>
              <a:gd name="connsiteY832" fmla="*/ 5457862 h 12192000"/>
              <a:gd name="connsiteX833" fmla="*/ 898304 w 3834677"/>
              <a:gd name="connsiteY833" fmla="*/ 5457862 h 12192000"/>
              <a:gd name="connsiteX834" fmla="*/ 734073 w 3834677"/>
              <a:gd name="connsiteY834" fmla="*/ 5622026 h 12192000"/>
              <a:gd name="connsiteX835" fmla="*/ 569843 w 3834677"/>
              <a:gd name="connsiteY835" fmla="*/ 5457862 h 12192000"/>
              <a:gd name="connsiteX836" fmla="*/ 730737 w 3834677"/>
              <a:gd name="connsiteY836" fmla="*/ 5326782 h 12192000"/>
              <a:gd name="connsiteX837" fmla="*/ 732755 w 3834677"/>
              <a:gd name="connsiteY837" fmla="*/ 5306766 h 12192000"/>
              <a:gd name="connsiteX838" fmla="*/ 735392 w 3834677"/>
              <a:gd name="connsiteY838" fmla="*/ 5306766 h 12192000"/>
              <a:gd name="connsiteX839" fmla="*/ 737414 w 3834677"/>
              <a:gd name="connsiteY839" fmla="*/ 5326803 h 12192000"/>
              <a:gd name="connsiteX840" fmla="*/ 898325 w 3834677"/>
              <a:gd name="connsiteY840" fmla="*/ 5457862 h 12192000"/>
              <a:gd name="connsiteX841" fmla="*/ 898325 w 3834677"/>
              <a:gd name="connsiteY841" fmla="*/ 5143206 h 12192000"/>
              <a:gd name="connsiteX842" fmla="*/ 898325 w 3834677"/>
              <a:gd name="connsiteY842" fmla="*/ 5143227 h 12192000"/>
              <a:gd name="connsiteX843" fmla="*/ 898303 w 3834677"/>
              <a:gd name="connsiteY843" fmla="*/ 5143227 h 12192000"/>
              <a:gd name="connsiteX844" fmla="*/ 737409 w 3834677"/>
              <a:gd name="connsiteY844" fmla="*/ 5274307 h 12192000"/>
              <a:gd name="connsiteX845" fmla="*/ 735391 w 3834677"/>
              <a:gd name="connsiteY845" fmla="*/ 5294321 h 12192000"/>
              <a:gd name="connsiteX846" fmla="*/ 732755 w 3834677"/>
              <a:gd name="connsiteY846" fmla="*/ 5294321 h 12192000"/>
              <a:gd name="connsiteX847" fmla="*/ 730736 w 3834677"/>
              <a:gd name="connsiteY847" fmla="*/ 5274307 h 12192000"/>
              <a:gd name="connsiteX848" fmla="*/ 569842 w 3834677"/>
              <a:gd name="connsiteY848" fmla="*/ 5143227 h 12192000"/>
              <a:gd name="connsiteX849" fmla="*/ 569864 w 3834677"/>
              <a:gd name="connsiteY849" fmla="*/ 5143227 h 12192000"/>
              <a:gd name="connsiteX850" fmla="*/ 734072 w 3834677"/>
              <a:gd name="connsiteY850" fmla="*/ 4979040 h 12192000"/>
              <a:gd name="connsiteX851" fmla="*/ 734072 w 3834677"/>
              <a:gd name="connsiteY851" fmla="*/ 4979063 h 12192000"/>
              <a:gd name="connsiteX852" fmla="*/ 898325 w 3834677"/>
              <a:gd name="connsiteY852" fmla="*/ 5143206 h 12192000"/>
              <a:gd name="connsiteX853" fmla="*/ 898325 w 3834677"/>
              <a:gd name="connsiteY853" fmla="*/ 4814877 h 12192000"/>
              <a:gd name="connsiteX854" fmla="*/ 898325 w 3834677"/>
              <a:gd name="connsiteY854" fmla="*/ 4814898 h 12192000"/>
              <a:gd name="connsiteX855" fmla="*/ 734072 w 3834677"/>
              <a:gd name="connsiteY855" fmla="*/ 4978998 h 12192000"/>
              <a:gd name="connsiteX856" fmla="*/ 569842 w 3834677"/>
              <a:gd name="connsiteY856" fmla="*/ 4814833 h 12192000"/>
              <a:gd name="connsiteX857" fmla="*/ 734072 w 3834677"/>
              <a:gd name="connsiteY857" fmla="*/ 4650646 h 12192000"/>
              <a:gd name="connsiteX858" fmla="*/ 734072 w 3834677"/>
              <a:gd name="connsiteY858" fmla="*/ 4650690 h 12192000"/>
              <a:gd name="connsiteX859" fmla="*/ 898325 w 3834677"/>
              <a:gd name="connsiteY859" fmla="*/ 4814877 h 12192000"/>
              <a:gd name="connsiteX860" fmla="*/ 898325 w 3834677"/>
              <a:gd name="connsiteY860" fmla="*/ 4486460 h 12192000"/>
              <a:gd name="connsiteX861" fmla="*/ 898325 w 3834677"/>
              <a:gd name="connsiteY861" fmla="*/ 4486546 h 12192000"/>
              <a:gd name="connsiteX862" fmla="*/ 734072 w 3834677"/>
              <a:gd name="connsiteY862" fmla="*/ 4650646 h 12192000"/>
              <a:gd name="connsiteX863" fmla="*/ 734072 w 3834677"/>
              <a:gd name="connsiteY863" fmla="*/ 4650625 h 12192000"/>
              <a:gd name="connsiteX864" fmla="*/ 569842 w 3834677"/>
              <a:gd name="connsiteY864" fmla="*/ 4486460 h 12192000"/>
              <a:gd name="connsiteX865" fmla="*/ 734072 w 3834677"/>
              <a:gd name="connsiteY865" fmla="*/ 4322296 h 12192000"/>
              <a:gd name="connsiteX866" fmla="*/ 734072 w 3834677"/>
              <a:gd name="connsiteY866" fmla="*/ 4322318 h 12192000"/>
              <a:gd name="connsiteX867" fmla="*/ 898325 w 3834677"/>
              <a:gd name="connsiteY867" fmla="*/ 4486460 h 12192000"/>
              <a:gd name="connsiteX868" fmla="*/ 898325 w 3834677"/>
              <a:gd name="connsiteY868" fmla="*/ 4158131 h 12192000"/>
              <a:gd name="connsiteX869" fmla="*/ 898325 w 3834677"/>
              <a:gd name="connsiteY869" fmla="*/ 4158217 h 12192000"/>
              <a:gd name="connsiteX870" fmla="*/ 734072 w 3834677"/>
              <a:gd name="connsiteY870" fmla="*/ 4322296 h 12192000"/>
              <a:gd name="connsiteX871" fmla="*/ 569842 w 3834677"/>
              <a:gd name="connsiteY871" fmla="*/ 4158131 h 12192000"/>
              <a:gd name="connsiteX872" fmla="*/ 734072 w 3834677"/>
              <a:gd name="connsiteY872" fmla="*/ 3993967 h 12192000"/>
              <a:gd name="connsiteX873" fmla="*/ 734072 w 3834677"/>
              <a:gd name="connsiteY873" fmla="*/ 3993988 h 12192000"/>
              <a:gd name="connsiteX874" fmla="*/ 898325 w 3834677"/>
              <a:gd name="connsiteY874" fmla="*/ 4158131 h 12192000"/>
              <a:gd name="connsiteX875" fmla="*/ 898325 w 3834677"/>
              <a:gd name="connsiteY875" fmla="*/ 3501471 h 12192000"/>
              <a:gd name="connsiteX876" fmla="*/ 898325 w 3834677"/>
              <a:gd name="connsiteY876" fmla="*/ 3501537 h 12192000"/>
              <a:gd name="connsiteX877" fmla="*/ 734072 w 3834677"/>
              <a:gd name="connsiteY877" fmla="*/ 3665658 h 12192000"/>
              <a:gd name="connsiteX878" fmla="*/ 898325 w 3834677"/>
              <a:gd name="connsiteY878" fmla="*/ 3829801 h 12192000"/>
              <a:gd name="connsiteX879" fmla="*/ 898325 w 3834677"/>
              <a:gd name="connsiteY879" fmla="*/ 3829888 h 12192000"/>
              <a:gd name="connsiteX880" fmla="*/ 734072 w 3834677"/>
              <a:gd name="connsiteY880" fmla="*/ 3993967 h 12192000"/>
              <a:gd name="connsiteX881" fmla="*/ 569842 w 3834677"/>
              <a:gd name="connsiteY881" fmla="*/ 3829801 h 12192000"/>
              <a:gd name="connsiteX882" fmla="*/ 734072 w 3834677"/>
              <a:gd name="connsiteY882" fmla="*/ 3665635 h 12192000"/>
              <a:gd name="connsiteX883" fmla="*/ 569842 w 3834677"/>
              <a:gd name="connsiteY883" fmla="*/ 3501471 h 12192000"/>
              <a:gd name="connsiteX884" fmla="*/ 734072 w 3834677"/>
              <a:gd name="connsiteY884" fmla="*/ 3337307 h 12192000"/>
              <a:gd name="connsiteX885" fmla="*/ 734072 w 3834677"/>
              <a:gd name="connsiteY885" fmla="*/ 3337328 h 12192000"/>
              <a:gd name="connsiteX886" fmla="*/ 898325 w 3834677"/>
              <a:gd name="connsiteY886" fmla="*/ 3501471 h 12192000"/>
              <a:gd name="connsiteX887" fmla="*/ 898325 w 3834677"/>
              <a:gd name="connsiteY887" fmla="*/ 3173055 h 12192000"/>
              <a:gd name="connsiteX888" fmla="*/ 898325 w 3834677"/>
              <a:gd name="connsiteY888" fmla="*/ 3173207 h 12192000"/>
              <a:gd name="connsiteX889" fmla="*/ 734072 w 3834677"/>
              <a:gd name="connsiteY889" fmla="*/ 3337220 h 12192000"/>
              <a:gd name="connsiteX890" fmla="*/ 569842 w 3834677"/>
              <a:gd name="connsiteY890" fmla="*/ 3173055 h 12192000"/>
              <a:gd name="connsiteX891" fmla="*/ 734072 w 3834677"/>
              <a:gd name="connsiteY891" fmla="*/ 3008891 h 12192000"/>
              <a:gd name="connsiteX892" fmla="*/ 734072 w 3834677"/>
              <a:gd name="connsiteY892" fmla="*/ 3008912 h 12192000"/>
              <a:gd name="connsiteX893" fmla="*/ 898325 w 3834677"/>
              <a:gd name="connsiteY893" fmla="*/ 3173055 h 12192000"/>
              <a:gd name="connsiteX894" fmla="*/ 898325 w 3834677"/>
              <a:gd name="connsiteY894" fmla="*/ 2844726 h 12192000"/>
              <a:gd name="connsiteX895" fmla="*/ 898325 w 3834677"/>
              <a:gd name="connsiteY895" fmla="*/ 2844877 h 12192000"/>
              <a:gd name="connsiteX896" fmla="*/ 734072 w 3834677"/>
              <a:gd name="connsiteY896" fmla="*/ 3008891 h 12192000"/>
              <a:gd name="connsiteX897" fmla="*/ 569842 w 3834677"/>
              <a:gd name="connsiteY897" fmla="*/ 2844726 h 12192000"/>
              <a:gd name="connsiteX898" fmla="*/ 730736 w 3834677"/>
              <a:gd name="connsiteY898" fmla="*/ 2713646 h 12192000"/>
              <a:gd name="connsiteX899" fmla="*/ 734066 w 3834677"/>
              <a:gd name="connsiteY899" fmla="*/ 2680636 h 12192000"/>
              <a:gd name="connsiteX900" fmla="*/ 734072 w 3834677"/>
              <a:gd name="connsiteY900" fmla="*/ 2680713 h 12192000"/>
              <a:gd name="connsiteX901" fmla="*/ 734079 w 3834677"/>
              <a:gd name="connsiteY901" fmla="*/ 2680648 h 12192000"/>
              <a:gd name="connsiteX902" fmla="*/ 737413 w 3834677"/>
              <a:gd name="connsiteY902" fmla="*/ 2713667 h 12192000"/>
              <a:gd name="connsiteX903" fmla="*/ 898325 w 3834677"/>
              <a:gd name="connsiteY903" fmla="*/ 2844726 h 12192000"/>
              <a:gd name="connsiteX904" fmla="*/ 898325 w 3834677"/>
              <a:gd name="connsiteY904" fmla="*/ 2188198 h 12192000"/>
              <a:gd name="connsiteX905" fmla="*/ 898303 w 3834677"/>
              <a:gd name="connsiteY905" fmla="*/ 2188198 h 12192000"/>
              <a:gd name="connsiteX906" fmla="*/ 734072 w 3834677"/>
              <a:gd name="connsiteY906" fmla="*/ 2352361 h 12192000"/>
              <a:gd name="connsiteX907" fmla="*/ 569842 w 3834677"/>
              <a:gd name="connsiteY907" fmla="*/ 2188198 h 12192000"/>
              <a:gd name="connsiteX908" fmla="*/ 734072 w 3834677"/>
              <a:gd name="connsiteY908" fmla="*/ 2024032 h 12192000"/>
              <a:gd name="connsiteX909" fmla="*/ 734072 w 3834677"/>
              <a:gd name="connsiteY909" fmla="*/ 2024053 h 12192000"/>
              <a:gd name="connsiteX910" fmla="*/ 898325 w 3834677"/>
              <a:gd name="connsiteY910" fmla="*/ 2188198 h 12192000"/>
              <a:gd name="connsiteX911" fmla="*/ 898325 w 3834677"/>
              <a:gd name="connsiteY911" fmla="*/ 1859867 h 12192000"/>
              <a:gd name="connsiteX912" fmla="*/ 898303 w 3834677"/>
              <a:gd name="connsiteY912" fmla="*/ 1859867 h 12192000"/>
              <a:gd name="connsiteX913" fmla="*/ 734072 w 3834677"/>
              <a:gd name="connsiteY913" fmla="*/ 2024032 h 12192000"/>
              <a:gd name="connsiteX914" fmla="*/ 569842 w 3834677"/>
              <a:gd name="connsiteY914" fmla="*/ 1859867 h 12192000"/>
              <a:gd name="connsiteX915" fmla="*/ 730736 w 3834677"/>
              <a:gd name="connsiteY915" fmla="*/ 1728787 h 12192000"/>
              <a:gd name="connsiteX916" fmla="*/ 732755 w 3834677"/>
              <a:gd name="connsiteY916" fmla="*/ 1708772 h 12192000"/>
              <a:gd name="connsiteX917" fmla="*/ 735391 w 3834677"/>
              <a:gd name="connsiteY917" fmla="*/ 1708772 h 12192000"/>
              <a:gd name="connsiteX918" fmla="*/ 737413 w 3834677"/>
              <a:gd name="connsiteY918" fmla="*/ 1728809 h 12192000"/>
              <a:gd name="connsiteX919" fmla="*/ 898325 w 3834677"/>
              <a:gd name="connsiteY919" fmla="*/ 1859867 h 12192000"/>
              <a:gd name="connsiteX920" fmla="*/ 898325 w 3834677"/>
              <a:gd name="connsiteY920" fmla="*/ 1548111 h 12192000"/>
              <a:gd name="connsiteX921" fmla="*/ 898325 w 3834677"/>
              <a:gd name="connsiteY921" fmla="*/ 1548134 h 12192000"/>
              <a:gd name="connsiteX922" fmla="*/ 898303 w 3834677"/>
              <a:gd name="connsiteY922" fmla="*/ 1548134 h 12192000"/>
              <a:gd name="connsiteX923" fmla="*/ 737409 w 3834677"/>
              <a:gd name="connsiteY923" fmla="*/ 1679213 h 12192000"/>
              <a:gd name="connsiteX924" fmla="*/ 735391 w 3834677"/>
              <a:gd name="connsiteY924" fmla="*/ 1699228 h 12192000"/>
              <a:gd name="connsiteX925" fmla="*/ 732755 w 3834677"/>
              <a:gd name="connsiteY925" fmla="*/ 1699228 h 12192000"/>
              <a:gd name="connsiteX926" fmla="*/ 730736 w 3834677"/>
              <a:gd name="connsiteY926" fmla="*/ 1679213 h 12192000"/>
              <a:gd name="connsiteX927" fmla="*/ 569842 w 3834677"/>
              <a:gd name="connsiteY927" fmla="*/ 1548134 h 12192000"/>
              <a:gd name="connsiteX928" fmla="*/ 569864 w 3834677"/>
              <a:gd name="connsiteY928" fmla="*/ 1548134 h 12192000"/>
              <a:gd name="connsiteX929" fmla="*/ 734072 w 3834677"/>
              <a:gd name="connsiteY929" fmla="*/ 1383947 h 12192000"/>
              <a:gd name="connsiteX930" fmla="*/ 734072 w 3834677"/>
              <a:gd name="connsiteY930" fmla="*/ 1383969 h 12192000"/>
              <a:gd name="connsiteX931" fmla="*/ 898325 w 3834677"/>
              <a:gd name="connsiteY931" fmla="*/ 1548111 h 12192000"/>
              <a:gd name="connsiteX932" fmla="*/ 898325 w 3834677"/>
              <a:gd name="connsiteY932" fmla="*/ 1219782 h 12192000"/>
              <a:gd name="connsiteX933" fmla="*/ 898325 w 3834677"/>
              <a:gd name="connsiteY933" fmla="*/ 1219804 h 12192000"/>
              <a:gd name="connsiteX934" fmla="*/ 734072 w 3834677"/>
              <a:gd name="connsiteY934" fmla="*/ 1383903 h 12192000"/>
              <a:gd name="connsiteX935" fmla="*/ 569843 w 3834677"/>
              <a:gd name="connsiteY935" fmla="*/ 1219740 h 12192000"/>
              <a:gd name="connsiteX936" fmla="*/ 734073 w 3834677"/>
              <a:gd name="connsiteY936" fmla="*/ 1055553 h 12192000"/>
              <a:gd name="connsiteX937" fmla="*/ 734073 w 3834677"/>
              <a:gd name="connsiteY937" fmla="*/ 1055596 h 12192000"/>
              <a:gd name="connsiteX938" fmla="*/ 898325 w 3834677"/>
              <a:gd name="connsiteY938" fmla="*/ 1219782 h 12192000"/>
              <a:gd name="connsiteX939" fmla="*/ 898325 w 3834677"/>
              <a:gd name="connsiteY939" fmla="*/ 891366 h 12192000"/>
              <a:gd name="connsiteX940" fmla="*/ 898325 w 3834677"/>
              <a:gd name="connsiteY940" fmla="*/ 891452 h 12192000"/>
              <a:gd name="connsiteX941" fmla="*/ 734073 w 3834677"/>
              <a:gd name="connsiteY941" fmla="*/ 1055553 h 12192000"/>
              <a:gd name="connsiteX942" fmla="*/ 734073 w 3834677"/>
              <a:gd name="connsiteY942" fmla="*/ 1055531 h 12192000"/>
              <a:gd name="connsiteX943" fmla="*/ 569843 w 3834677"/>
              <a:gd name="connsiteY943" fmla="*/ 891366 h 12192000"/>
              <a:gd name="connsiteX944" fmla="*/ 734073 w 3834677"/>
              <a:gd name="connsiteY944" fmla="*/ 727201 h 12192000"/>
              <a:gd name="connsiteX945" fmla="*/ 734073 w 3834677"/>
              <a:gd name="connsiteY945" fmla="*/ 727222 h 12192000"/>
              <a:gd name="connsiteX946" fmla="*/ 898325 w 3834677"/>
              <a:gd name="connsiteY946" fmla="*/ 891366 h 12192000"/>
              <a:gd name="connsiteX947" fmla="*/ 898325 w 3834677"/>
              <a:gd name="connsiteY947" fmla="*/ 563036 h 12192000"/>
              <a:gd name="connsiteX948" fmla="*/ 898325 w 3834677"/>
              <a:gd name="connsiteY948" fmla="*/ 563123 h 12192000"/>
              <a:gd name="connsiteX949" fmla="*/ 734073 w 3834677"/>
              <a:gd name="connsiteY949" fmla="*/ 727201 h 12192000"/>
              <a:gd name="connsiteX950" fmla="*/ 569843 w 3834677"/>
              <a:gd name="connsiteY950" fmla="*/ 563036 h 12192000"/>
              <a:gd name="connsiteX951" fmla="*/ 734073 w 3834677"/>
              <a:gd name="connsiteY951" fmla="*/ 398873 h 12192000"/>
              <a:gd name="connsiteX952" fmla="*/ 734073 w 3834677"/>
              <a:gd name="connsiteY952" fmla="*/ 398894 h 12192000"/>
              <a:gd name="connsiteX953" fmla="*/ 898325 w 3834677"/>
              <a:gd name="connsiteY953" fmla="*/ 563036 h 12192000"/>
              <a:gd name="connsiteX954" fmla="*/ 898325 w 3834677"/>
              <a:gd name="connsiteY954" fmla="*/ 234707 h 12192000"/>
              <a:gd name="connsiteX955" fmla="*/ 898325 w 3834677"/>
              <a:gd name="connsiteY955" fmla="*/ 234794 h 12192000"/>
              <a:gd name="connsiteX956" fmla="*/ 734073 w 3834677"/>
              <a:gd name="connsiteY956" fmla="*/ 398873 h 12192000"/>
              <a:gd name="connsiteX957" fmla="*/ 569843 w 3834677"/>
              <a:gd name="connsiteY957" fmla="*/ 234707 h 12192000"/>
              <a:gd name="connsiteX958" fmla="*/ 734073 w 3834677"/>
              <a:gd name="connsiteY958" fmla="*/ 70542 h 12192000"/>
              <a:gd name="connsiteX959" fmla="*/ 721167 w 3834677"/>
              <a:gd name="connsiteY959" fmla="*/ 6642 h 12192000"/>
              <a:gd name="connsiteX960" fmla="*/ 716687 w 3834677"/>
              <a:gd name="connsiteY960" fmla="*/ 0 h 12192000"/>
              <a:gd name="connsiteX961" fmla="*/ 751496 w 3834677"/>
              <a:gd name="connsiteY961" fmla="*/ 0 h 12192000"/>
              <a:gd name="connsiteX962" fmla="*/ 746994 w 3834677"/>
              <a:gd name="connsiteY962" fmla="*/ 6672 h 12192000"/>
              <a:gd name="connsiteX963" fmla="*/ 734073 w 3834677"/>
              <a:gd name="connsiteY963" fmla="*/ 70564 h 12192000"/>
              <a:gd name="connsiteX964" fmla="*/ 898325 w 3834677"/>
              <a:gd name="connsiteY964" fmla="*/ 234707 h 12192000"/>
              <a:gd name="connsiteX965" fmla="*/ 1062555 w 3834677"/>
              <a:gd name="connsiteY965" fmla="*/ 9873736 h 12192000"/>
              <a:gd name="connsiteX966" fmla="*/ 1062555 w 3834677"/>
              <a:gd name="connsiteY966" fmla="*/ 9873801 h 12192000"/>
              <a:gd name="connsiteX967" fmla="*/ 1062468 w 3834677"/>
              <a:gd name="connsiteY967" fmla="*/ 9873801 h 12192000"/>
              <a:gd name="connsiteX968" fmla="*/ 1062515 w 3834677"/>
              <a:gd name="connsiteY968" fmla="*/ 9873337 h 12192000"/>
              <a:gd name="connsiteX969" fmla="*/ 1062556 w 3834677"/>
              <a:gd name="connsiteY969" fmla="*/ 6278643 h 12192000"/>
              <a:gd name="connsiteX970" fmla="*/ 1062556 w 3834677"/>
              <a:gd name="connsiteY970" fmla="*/ 6278707 h 12192000"/>
              <a:gd name="connsiteX971" fmla="*/ 1062469 w 3834677"/>
              <a:gd name="connsiteY971" fmla="*/ 6278707 h 12192000"/>
              <a:gd name="connsiteX972" fmla="*/ 1062515 w 3834677"/>
              <a:gd name="connsiteY972" fmla="*/ 6278244 h 12192000"/>
              <a:gd name="connsiteX973" fmla="*/ 1062556 w 3834677"/>
              <a:gd name="connsiteY973" fmla="*/ 2680648 h 12192000"/>
              <a:gd name="connsiteX974" fmla="*/ 1062556 w 3834677"/>
              <a:gd name="connsiteY974" fmla="*/ 2680713 h 12192000"/>
              <a:gd name="connsiteX975" fmla="*/ 1062468 w 3834677"/>
              <a:gd name="connsiteY975" fmla="*/ 2680713 h 12192000"/>
              <a:gd name="connsiteX976" fmla="*/ 1062515 w 3834677"/>
              <a:gd name="connsiteY976" fmla="*/ 2680250 h 12192000"/>
              <a:gd name="connsiteX977" fmla="*/ 1066564 w 3834677"/>
              <a:gd name="connsiteY977" fmla="*/ 12192000 h 12192000"/>
              <a:gd name="connsiteX978" fmla="*/ 1058546 w 3834677"/>
              <a:gd name="connsiteY978" fmla="*/ 12192000 h 12192000"/>
              <a:gd name="connsiteX979" fmla="*/ 1062555 w 3834677"/>
              <a:gd name="connsiteY979" fmla="*/ 12172152 h 12192000"/>
              <a:gd name="connsiteX980" fmla="*/ 1079991 w 3834677"/>
              <a:gd name="connsiteY980" fmla="*/ 0 h 12192000"/>
              <a:gd name="connsiteX981" fmla="*/ 1075454 w 3834677"/>
              <a:gd name="connsiteY981" fmla="*/ 6728 h 12192000"/>
              <a:gd name="connsiteX982" fmla="*/ 1062556 w 3834677"/>
              <a:gd name="connsiteY982" fmla="*/ 70629 h 12192000"/>
              <a:gd name="connsiteX983" fmla="*/ 1062556 w 3834677"/>
              <a:gd name="connsiteY983" fmla="*/ 70607 h 12192000"/>
              <a:gd name="connsiteX984" fmla="*/ 1049650 w 3834677"/>
              <a:gd name="connsiteY984" fmla="*/ 6707 h 12192000"/>
              <a:gd name="connsiteX985" fmla="*/ 1045126 w 3834677"/>
              <a:gd name="connsiteY985" fmla="*/ 0 h 12192000"/>
              <a:gd name="connsiteX986" fmla="*/ 1226389 w 3834677"/>
              <a:gd name="connsiteY986" fmla="*/ 4814938 h 12192000"/>
              <a:gd name="connsiteX987" fmla="*/ 1193697 w 3834677"/>
              <a:gd name="connsiteY987" fmla="*/ 4818231 h 12192000"/>
              <a:gd name="connsiteX988" fmla="*/ 1062556 w 3834677"/>
              <a:gd name="connsiteY988" fmla="*/ 4978998 h 12192000"/>
              <a:gd name="connsiteX989" fmla="*/ 898325 w 3834677"/>
              <a:gd name="connsiteY989" fmla="*/ 4814833 h 12192000"/>
              <a:gd name="connsiteX990" fmla="*/ 1062556 w 3834677"/>
              <a:gd name="connsiteY990" fmla="*/ 4650646 h 12192000"/>
              <a:gd name="connsiteX991" fmla="*/ 1193541 w 3834677"/>
              <a:gd name="connsiteY991" fmla="*/ 4811594 h 12192000"/>
              <a:gd name="connsiteX992" fmla="*/ 1226389 w 3834677"/>
              <a:gd name="connsiteY992" fmla="*/ 12008027 h 12192000"/>
              <a:gd name="connsiteX993" fmla="*/ 1193697 w 3834677"/>
              <a:gd name="connsiteY993" fmla="*/ 12011320 h 12192000"/>
              <a:gd name="connsiteX994" fmla="*/ 1062555 w 3834677"/>
              <a:gd name="connsiteY994" fmla="*/ 12172087 h 12192000"/>
              <a:gd name="connsiteX995" fmla="*/ 898325 w 3834677"/>
              <a:gd name="connsiteY995" fmla="*/ 12007922 h 12192000"/>
              <a:gd name="connsiteX996" fmla="*/ 1062555 w 3834677"/>
              <a:gd name="connsiteY996" fmla="*/ 11843734 h 12192000"/>
              <a:gd name="connsiteX997" fmla="*/ 1193540 w 3834677"/>
              <a:gd name="connsiteY997" fmla="*/ 12004682 h 12192000"/>
              <a:gd name="connsiteX998" fmla="*/ 1226390 w 3834677"/>
              <a:gd name="connsiteY998" fmla="*/ 1219844 h 12192000"/>
              <a:gd name="connsiteX999" fmla="*/ 1193697 w 3834677"/>
              <a:gd name="connsiteY999" fmla="*/ 1223138 h 12192000"/>
              <a:gd name="connsiteX1000" fmla="*/ 1062556 w 3834677"/>
              <a:gd name="connsiteY1000" fmla="*/ 1383903 h 12192000"/>
              <a:gd name="connsiteX1001" fmla="*/ 898325 w 3834677"/>
              <a:gd name="connsiteY1001" fmla="*/ 1219740 h 12192000"/>
              <a:gd name="connsiteX1002" fmla="*/ 1062556 w 3834677"/>
              <a:gd name="connsiteY1002" fmla="*/ 1055553 h 12192000"/>
              <a:gd name="connsiteX1003" fmla="*/ 1193543 w 3834677"/>
              <a:gd name="connsiteY1003" fmla="*/ 1216499 h 12192000"/>
              <a:gd name="connsiteX1004" fmla="*/ 1226390 w 3834677"/>
              <a:gd name="connsiteY1004" fmla="*/ 8412932 h 12192000"/>
              <a:gd name="connsiteX1005" fmla="*/ 1193697 w 3834677"/>
              <a:gd name="connsiteY1005" fmla="*/ 8416226 h 12192000"/>
              <a:gd name="connsiteX1006" fmla="*/ 1062555 w 3834677"/>
              <a:gd name="connsiteY1006" fmla="*/ 8576991 h 12192000"/>
              <a:gd name="connsiteX1007" fmla="*/ 898325 w 3834677"/>
              <a:gd name="connsiteY1007" fmla="*/ 8412828 h 12192000"/>
              <a:gd name="connsiteX1008" fmla="*/ 1062555 w 3834677"/>
              <a:gd name="connsiteY1008" fmla="*/ 8248641 h 12192000"/>
              <a:gd name="connsiteX1009" fmla="*/ 1193541 w 3834677"/>
              <a:gd name="connsiteY1009" fmla="*/ 8409588 h 12192000"/>
              <a:gd name="connsiteX1010" fmla="*/ 1226699 w 3834677"/>
              <a:gd name="connsiteY1010" fmla="*/ 9709615 h 12192000"/>
              <a:gd name="connsiteX1011" fmla="*/ 1065805 w 3834677"/>
              <a:gd name="connsiteY1011" fmla="*/ 9840716 h 12192000"/>
              <a:gd name="connsiteX1012" fmla="*/ 1062515 w 3834677"/>
              <a:gd name="connsiteY1012" fmla="*/ 9873337 h 12192000"/>
              <a:gd name="connsiteX1013" fmla="*/ 1059205 w 3834677"/>
              <a:gd name="connsiteY1013" fmla="*/ 9840644 h 12192000"/>
              <a:gd name="connsiteX1014" fmla="*/ 931341 w 3834677"/>
              <a:gd name="connsiteY1014" fmla="*/ 9712935 h 12192000"/>
              <a:gd name="connsiteX1015" fmla="*/ 898281 w 3834677"/>
              <a:gd name="connsiteY1015" fmla="*/ 9709619 h 12192000"/>
              <a:gd name="connsiteX1016" fmla="*/ 898325 w 3834677"/>
              <a:gd name="connsiteY1016" fmla="*/ 9709615 h 12192000"/>
              <a:gd name="connsiteX1017" fmla="*/ 898281 w 3834677"/>
              <a:gd name="connsiteY1017" fmla="*/ 9709609 h 12192000"/>
              <a:gd name="connsiteX1018" fmla="*/ 931336 w 3834677"/>
              <a:gd name="connsiteY1018" fmla="*/ 9706280 h 12192000"/>
              <a:gd name="connsiteX1019" fmla="*/ 1062468 w 3834677"/>
              <a:gd name="connsiteY1019" fmla="*/ 9545450 h 12192000"/>
              <a:gd name="connsiteX1020" fmla="*/ 1226699 w 3834677"/>
              <a:gd name="connsiteY1020" fmla="*/ 9709615 h 12192000"/>
              <a:gd name="connsiteX1021" fmla="*/ 1226699 w 3834677"/>
              <a:gd name="connsiteY1021" fmla="*/ 2516527 h 12192000"/>
              <a:gd name="connsiteX1022" fmla="*/ 1065805 w 3834677"/>
              <a:gd name="connsiteY1022" fmla="*/ 2647628 h 12192000"/>
              <a:gd name="connsiteX1023" fmla="*/ 1062515 w 3834677"/>
              <a:gd name="connsiteY1023" fmla="*/ 2680250 h 12192000"/>
              <a:gd name="connsiteX1024" fmla="*/ 1059206 w 3834677"/>
              <a:gd name="connsiteY1024" fmla="*/ 2647555 h 12192000"/>
              <a:gd name="connsiteX1025" fmla="*/ 931343 w 3834677"/>
              <a:gd name="connsiteY1025" fmla="*/ 2519846 h 12192000"/>
              <a:gd name="connsiteX1026" fmla="*/ 898282 w 3834677"/>
              <a:gd name="connsiteY1026" fmla="*/ 2516530 h 12192000"/>
              <a:gd name="connsiteX1027" fmla="*/ 898325 w 3834677"/>
              <a:gd name="connsiteY1027" fmla="*/ 2516527 h 12192000"/>
              <a:gd name="connsiteX1028" fmla="*/ 898282 w 3834677"/>
              <a:gd name="connsiteY1028" fmla="*/ 2516522 h 12192000"/>
              <a:gd name="connsiteX1029" fmla="*/ 931336 w 3834677"/>
              <a:gd name="connsiteY1029" fmla="*/ 2513191 h 12192000"/>
              <a:gd name="connsiteX1030" fmla="*/ 1062468 w 3834677"/>
              <a:gd name="connsiteY1030" fmla="*/ 2352361 h 12192000"/>
              <a:gd name="connsiteX1031" fmla="*/ 1226699 w 3834677"/>
              <a:gd name="connsiteY1031" fmla="*/ 2516527 h 12192000"/>
              <a:gd name="connsiteX1032" fmla="*/ 1226700 w 3834677"/>
              <a:gd name="connsiteY1032" fmla="*/ 6114521 h 12192000"/>
              <a:gd name="connsiteX1033" fmla="*/ 1065805 w 3834677"/>
              <a:gd name="connsiteY1033" fmla="*/ 6245623 h 12192000"/>
              <a:gd name="connsiteX1034" fmla="*/ 1062515 w 3834677"/>
              <a:gd name="connsiteY1034" fmla="*/ 6278244 h 12192000"/>
              <a:gd name="connsiteX1035" fmla="*/ 1059206 w 3834677"/>
              <a:gd name="connsiteY1035" fmla="*/ 6245550 h 12192000"/>
              <a:gd name="connsiteX1036" fmla="*/ 931343 w 3834677"/>
              <a:gd name="connsiteY1036" fmla="*/ 6117841 h 12192000"/>
              <a:gd name="connsiteX1037" fmla="*/ 898282 w 3834677"/>
              <a:gd name="connsiteY1037" fmla="*/ 6114525 h 12192000"/>
              <a:gd name="connsiteX1038" fmla="*/ 898325 w 3834677"/>
              <a:gd name="connsiteY1038" fmla="*/ 6114521 h 12192000"/>
              <a:gd name="connsiteX1039" fmla="*/ 898282 w 3834677"/>
              <a:gd name="connsiteY1039" fmla="*/ 6114517 h 12192000"/>
              <a:gd name="connsiteX1040" fmla="*/ 931338 w 3834677"/>
              <a:gd name="connsiteY1040" fmla="*/ 6111186 h 12192000"/>
              <a:gd name="connsiteX1041" fmla="*/ 1062469 w 3834677"/>
              <a:gd name="connsiteY1041" fmla="*/ 5950355 h 12192000"/>
              <a:gd name="connsiteX1042" fmla="*/ 1226700 w 3834677"/>
              <a:gd name="connsiteY1042" fmla="*/ 6114521 h 12192000"/>
              <a:gd name="connsiteX1043" fmla="*/ 1226786 w 3834677"/>
              <a:gd name="connsiteY1043" fmla="*/ 12007985 h 12192000"/>
              <a:gd name="connsiteX1044" fmla="*/ 1226633 w 3834677"/>
              <a:gd name="connsiteY1044" fmla="*/ 12008050 h 12192000"/>
              <a:gd name="connsiteX1045" fmla="*/ 1226389 w 3834677"/>
              <a:gd name="connsiteY1045" fmla="*/ 12008027 h 12192000"/>
              <a:gd name="connsiteX1046" fmla="*/ 1226786 w 3834677"/>
              <a:gd name="connsiteY1046" fmla="*/ 11679634 h 12192000"/>
              <a:gd name="connsiteX1047" fmla="*/ 1062555 w 3834677"/>
              <a:gd name="connsiteY1047" fmla="*/ 11843734 h 12192000"/>
              <a:gd name="connsiteX1048" fmla="*/ 898325 w 3834677"/>
              <a:gd name="connsiteY1048" fmla="*/ 11679634 h 12192000"/>
              <a:gd name="connsiteX1049" fmla="*/ 1062555 w 3834677"/>
              <a:gd name="connsiteY1049" fmla="*/ 11515470 h 12192000"/>
              <a:gd name="connsiteX1050" fmla="*/ 1226786 w 3834677"/>
              <a:gd name="connsiteY1050" fmla="*/ 11679634 h 12192000"/>
              <a:gd name="connsiteX1051" fmla="*/ 1226786 w 3834677"/>
              <a:gd name="connsiteY1051" fmla="*/ 11351305 h 12192000"/>
              <a:gd name="connsiteX1052" fmla="*/ 1062555 w 3834677"/>
              <a:gd name="connsiteY1052" fmla="*/ 11515470 h 12192000"/>
              <a:gd name="connsiteX1053" fmla="*/ 898325 w 3834677"/>
              <a:gd name="connsiteY1053" fmla="*/ 11351305 h 12192000"/>
              <a:gd name="connsiteX1054" fmla="*/ 1062555 w 3834677"/>
              <a:gd name="connsiteY1054" fmla="*/ 11187140 h 12192000"/>
              <a:gd name="connsiteX1055" fmla="*/ 1226786 w 3834677"/>
              <a:gd name="connsiteY1055" fmla="*/ 11351305 h 12192000"/>
              <a:gd name="connsiteX1056" fmla="*/ 1226786 w 3834677"/>
              <a:gd name="connsiteY1056" fmla="*/ 11022975 h 12192000"/>
              <a:gd name="connsiteX1057" fmla="*/ 1062555 w 3834677"/>
              <a:gd name="connsiteY1057" fmla="*/ 11187140 h 12192000"/>
              <a:gd name="connsiteX1058" fmla="*/ 898325 w 3834677"/>
              <a:gd name="connsiteY1058" fmla="*/ 11022975 h 12192000"/>
              <a:gd name="connsiteX1059" fmla="*/ 1062555 w 3834677"/>
              <a:gd name="connsiteY1059" fmla="*/ 10858813 h 12192000"/>
              <a:gd name="connsiteX1060" fmla="*/ 1226786 w 3834677"/>
              <a:gd name="connsiteY1060" fmla="*/ 11022975 h 12192000"/>
              <a:gd name="connsiteX1061" fmla="*/ 1226786 w 3834677"/>
              <a:gd name="connsiteY1061" fmla="*/ 10694625 h 12192000"/>
              <a:gd name="connsiteX1062" fmla="*/ 1226764 w 3834677"/>
              <a:gd name="connsiteY1062" fmla="*/ 10694625 h 12192000"/>
              <a:gd name="connsiteX1063" fmla="*/ 1062555 w 3834677"/>
              <a:gd name="connsiteY1063" fmla="*/ 10858813 h 12192000"/>
              <a:gd name="connsiteX1064" fmla="*/ 1062555 w 3834677"/>
              <a:gd name="connsiteY1064" fmla="*/ 10858790 h 12192000"/>
              <a:gd name="connsiteX1065" fmla="*/ 898325 w 3834677"/>
              <a:gd name="connsiteY1065" fmla="*/ 10694625 h 12192000"/>
              <a:gd name="connsiteX1066" fmla="*/ 1062555 w 3834677"/>
              <a:gd name="connsiteY1066" fmla="*/ 10530460 h 12192000"/>
              <a:gd name="connsiteX1067" fmla="*/ 1226786 w 3834677"/>
              <a:gd name="connsiteY1067" fmla="*/ 10694625 h 12192000"/>
              <a:gd name="connsiteX1068" fmla="*/ 1226786 w 3834677"/>
              <a:gd name="connsiteY1068" fmla="*/ 10366295 h 12192000"/>
              <a:gd name="connsiteX1069" fmla="*/ 1062555 w 3834677"/>
              <a:gd name="connsiteY1069" fmla="*/ 10530460 h 12192000"/>
              <a:gd name="connsiteX1070" fmla="*/ 898325 w 3834677"/>
              <a:gd name="connsiteY1070" fmla="*/ 10366295 h 12192000"/>
              <a:gd name="connsiteX1071" fmla="*/ 1062555 w 3834677"/>
              <a:gd name="connsiteY1071" fmla="*/ 10202130 h 12192000"/>
              <a:gd name="connsiteX1072" fmla="*/ 1226786 w 3834677"/>
              <a:gd name="connsiteY1072" fmla="*/ 10366295 h 12192000"/>
              <a:gd name="connsiteX1073" fmla="*/ 1226786 w 3834677"/>
              <a:gd name="connsiteY1073" fmla="*/ 10037966 h 12192000"/>
              <a:gd name="connsiteX1074" fmla="*/ 1062555 w 3834677"/>
              <a:gd name="connsiteY1074" fmla="*/ 10202130 h 12192000"/>
              <a:gd name="connsiteX1075" fmla="*/ 898325 w 3834677"/>
              <a:gd name="connsiteY1075" fmla="*/ 10037966 h 12192000"/>
              <a:gd name="connsiteX1076" fmla="*/ 1062555 w 3834677"/>
              <a:gd name="connsiteY1076" fmla="*/ 9873801 h 12192000"/>
              <a:gd name="connsiteX1077" fmla="*/ 1226786 w 3834677"/>
              <a:gd name="connsiteY1077" fmla="*/ 10037966 h 12192000"/>
              <a:gd name="connsiteX1078" fmla="*/ 1226786 w 3834677"/>
              <a:gd name="connsiteY1078" fmla="*/ 9381285 h 12192000"/>
              <a:gd name="connsiteX1079" fmla="*/ 1062555 w 3834677"/>
              <a:gd name="connsiteY1079" fmla="*/ 9545450 h 12192000"/>
              <a:gd name="connsiteX1080" fmla="*/ 898325 w 3834677"/>
              <a:gd name="connsiteY1080" fmla="*/ 9381285 h 12192000"/>
              <a:gd name="connsiteX1081" fmla="*/ 1062555 w 3834677"/>
              <a:gd name="connsiteY1081" fmla="*/ 9217121 h 12192000"/>
              <a:gd name="connsiteX1082" fmla="*/ 1226786 w 3834677"/>
              <a:gd name="connsiteY1082" fmla="*/ 9381285 h 12192000"/>
              <a:gd name="connsiteX1083" fmla="*/ 1226786 w 3834677"/>
              <a:gd name="connsiteY1083" fmla="*/ 9052956 h 12192000"/>
              <a:gd name="connsiteX1084" fmla="*/ 1062555 w 3834677"/>
              <a:gd name="connsiteY1084" fmla="*/ 9217121 h 12192000"/>
              <a:gd name="connsiteX1085" fmla="*/ 898325 w 3834677"/>
              <a:gd name="connsiteY1085" fmla="*/ 9052956 h 12192000"/>
              <a:gd name="connsiteX1086" fmla="*/ 1059218 w 3834677"/>
              <a:gd name="connsiteY1086" fmla="*/ 8921876 h 12192000"/>
              <a:gd name="connsiteX1087" fmla="*/ 1061237 w 3834677"/>
              <a:gd name="connsiteY1087" fmla="*/ 8901860 h 12192000"/>
              <a:gd name="connsiteX1088" fmla="*/ 1063873 w 3834677"/>
              <a:gd name="connsiteY1088" fmla="*/ 8901860 h 12192000"/>
              <a:gd name="connsiteX1089" fmla="*/ 1065891 w 3834677"/>
              <a:gd name="connsiteY1089" fmla="*/ 8921876 h 12192000"/>
              <a:gd name="connsiteX1090" fmla="*/ 1226786 w 3834677"/>
              <a:gd name="connsiteY1090" fmla="*/ 9052956 h 12192000"/>
              <a:gd name="connsiteX1091" fmla="*/ 1226786 w 3834677"/>
              <a:gd name="connsiteY1091" fmla="*/ 8741222 h 12192000"/>
              <a:gd name="connsiteX1092" fmla="*/ 1065891 w 3834677"/>
              <a:gd name="connsiteY1092" fmla="*/ 8872301 h 12192000"/>
              <a:gd name="connsiteX1093" fmla="*/ 1063874 w 3834677"/>
              <a:gd name="connsiteY1093" fmla="*/ 8892316 h 12192000"/>
              <a:gd name="connsiteX1094" fmla="*/ 1061237 w 3834677"/>
              <a:gd name="connsiteY1094" fmla="*/ 8892316 h 12192000"/>
              <a:gd name="connsiteX1095" fmla="*/ 1059218 w 3834677"/>
              <a:gd name="connsiteY1095" fmla="*/ 8872301 h 12192000"/>
              <a:gd name="connsiteX1096" fmla="*/ 898325 w 3834677"/>
              <a:gd name="connsiteY1096" fmla="*/ 8741222 h 12192000"/>
              <a:gd name="connsiteX1097" fmla="*/ 1062555 w 3834677"/>
              <a:gd name="connsiteY1097" fmla="*/ 8577057 h 12192000"/>
              <a:gd name="connsiteX1098" fmla="*/ 1226786 w 3834677"/>
              <a:gd name="connsiteY1098" fmla="*/ 8741222 h 12192000"/>
              <a:gd name="connsiteX1099" fmla="*/ 1226786 w 3834677"/>
              <a:gd name="connsiteY1099" fmla="*/ 8412892 h 12192000"/>
              <a:gd name="connsiteX1100" fmla="*/ 1226633 w 3834677"/>
              <a:gd name="connsiteY1100" fmla="*/ 8412957 h 12192000"/>
              <a:gd name="connsiteX1101" fmla="*/ 1226390 w 3834677"/>
              <a:gd name="connsiteY1101" fmla="*/ 8412932 h 12192000"/>
              <a:gd name="connsiteX1102" fmla="*/ 1226786 w 3834677"/>
              <a:gd name="connsiteY1102" fmla="*/ 8084541 h 12192000"/>
              <a:gd name="connsiteX1103" fmla="*/ 1062555 w 3834677"/>
              <a:gd name="connsiteY1103" fmla="*/ 8248641 h 12192000"/>
              <a:gd name="connsiteX1104" fmla="*/ 898325 w 3834677"/>
              <a:gd name="connsiteY1104" fmla="*/ 8084541 h 12192000"/>
              <a:gd name="connsiteX1105" fmla="*/ 1062555 w 3834677"/>
              <a:gd name="connsiteY1105" fmla="*/ 7920377 h 12192000"/>
              <a:gd name="connsiteX1106" fmla="*/ 1226786 w 3834677"/>
              <a:gd name="connsiteY1106" fmla="*/ 8084541 h 12192000"/>
              <a:gd name="connsiteX1107" fmla="*/ 1226786 w 3834677"/>
              <a:gd name="connsiteY1107" fmla="*/ 7756211 h 12192000"/>
              <a:gd name="connsiteX1108" fmla="*/ 1062555 w 3834677"/>
              <a:gd name="connsiteY1108" fmla="*/ 7920377 h 12192000"/>
              <a:gd name="connsiteX1109" fmla="*/ 898325 w 3834677"/>
              <a:gd name="connsiteY1109" fmla="*/ 7756211 h 12192000"/>
              <a:gd name="connsiteX1110" fmla="*/ 1062556 w 3834677"/>
              <a:gd name="connsiteY1110" fmla="*/ 7592046 h 12192000"/>
              <a:gd name="connsiteX1111" fmla="*/ 1226786 w 3834677"/>
              <a:gd name="connsiteY1111" fmla="*/ 7756211 h 12192000"/>
              <a:gd name="connsiteX1112" fmla="*/ 1226787 w 3834677"/>
              <a:gd name="connsiteY1112" fmla="*/ 7427883 h 12192000"/>
              <a:gd name="connsiteX1113" fmla="*/ 1062556 w 3834677"/>
              <a:gd name="connsiteY1113" fmla="*/ 7592046 h 12192000"/>
              <a:gd name="connsiteX1114" fmla="*/ 898325 w 3834677"/>
              <a:gd name="connsiteY1114" fmla="*/ 7427883 h 12192000"/>
              <a:gd name="connsiteX1115" fmla="*/ 1062556 w 3834677"/>
              <a:gd name="connsiteY1115" fmla="*/ 7263718 h 12192000"/>
              <a:gd name="connsiteX1116" fmla="*/ 1226787 w 3834677"/>
              <a:gd name="connsiteY1116" fmla="*/ 7427883 h 12192000"/>
              <a:gd name="connsiteX1117" fmla="*/ 1226787 w 3834677"/>
              <a:gd name="connsiteY1117" fmla="*/ 7099531 h 12192000"/>
              <a:gd name="connsiteX1118" fmla="*/ 1226764 w 3834677"/>
              <a:gd name="connsiteY1118" fmla="*/ 7099531 h 12192000"/>
              <a:gd name="connsiteX1119" fmla="*/ 1062556 w 3834677"/>
              <a:gd name="connsiteY1119" fmla="*/ 7263718 h 12192000"/>
              <a:gd name="connsiteX1120" fmla="*/ 1062556 w 3834677"/>
              <a:gd name="connsiteY1120" fmla="*/ 7263696 h 12192000"/>
              <a:gd name="connsiteX1121" fmla="*/ 898325 w 3834677"/>
              <a:gd name="connsiteY1121" fmla="*/ 7099531 h 12192000"/>
              <a:gd name="connsiteX1122" fmla="*/ 1062556 w 3834677"/>
              <a:gd name="connsiteY1122" fmla="*/ 6935366 h 12192000"/>
              <a:gd name="connsiteX1123" fmla="*/ 1226787 w 3834677"/>
              <a:gd name="connsiteY1123" fmla="*/ 7099531 h 12192000"/>
              <a:gd name="connsiteX1124" fmla="*/ 1226787 w 3834677"/>
              <a:gd name="connsiteY1124" fmla="*/ 6771201 h 12192000"/>
              <a:gd name="connsiteX1125" fmla="*/ 1062556 w 3834677"/>
              <a:gd name="connsiteY1125" fmla="*/ 6935366 h 12192000"/>
              <a:gd name="connsiteX1126" fmla="*/ 898325 w 3834677"/>
              <a:gd name="connsiteY1126" fmla="*/ 6771201 h 12192000"/>
              <a:gd name="connsiteX1127" fmla="*/ 1062556 w 3834677"/>
              <a:gd name="connsiteY1127" fmla="*/ 6607037 h 12192000"/>
              <a:gd name="connsiteX1128" fmla="*/ 1226787 w 3834677"/>
              <a:gd name="connsiteY1128" fmla="*/ 6771201 h 12192000"/>
              <a:gd name="connsiteX1129" fmla="*/ 1226787 w 3834677"/>
              <a:gd name="connsiteY1129" fmla="*/ 6442872 h 12192000"/>
              <a:gd name="connsiteX1130" fmla="*/ 1062556 w 3834677"/>
              <a:gd name="connsiteY1130" fmla="*/ 6607037 h 12192000"/>
              <a:gd name="connsiteX1131" fmla="*/ 898325 w 3834677"/>
              <a:gd name="connsiteY1131" fmla="*/ 6442872 h 12192000"/>
              <a:gd name="connsiteX1132" fmla="*/ 1062556 w 3834677"/>
              <a:gd name="connsiteY1132" fmla="*/ 6278707 h 12192000"/>
              <a:gd name="connsiteX1133" fmla="*/ 1226787 w 3834677"/>
              <a:gd name="connsiteY1133" fmla="*/ 6442872 h 12192000"/>
              <a:gd name="connsiteX1134" fmla="*/ 1226787 w 3834677"/>
              <a:gd name="connsiteY1134" fmla="*/ 5786192 h 12192000"/>
              <a:gd name="connsiteX1135" fmla="*/ 1062556 w 3834677"/>
              <a:gd name="connsiteY1135" fmla="*/ 5950355 h 12192000"/>
              <a:gd name="connsiteX1136" fmla="*/ 898325 w 3834677"/>
              <a:gd name="connsiteY1136" fmla="*/ 5786192 h 12192000"/>
              <a:gd name="connsiteX1137" fmla="*/ 1062556 w 3834677"/>
              <a:gd name="connsiteY1137" fmla="*/ 5622026 h 12192000"/>
              <a:gd name="connsiteX1138" fmla="*/ 1226787 w 3834677"/>
              <a:gd name="connsiteY1138" fmla="*/ 5786192 h 12192000"/>
              <a:gd name="connsiteX1139" fmla="*/ 1226787 w 3834677"/>
              <a:gd name="connsiteY1139" fmla="*/ 5457862 h 12192000"/>
              <a:gd name="connsiteX1140" fmla="*/ 1062556 w 3834677"/>
              <a:gd name="connsiteY1140" fmla="*/ 5622026 h 12192000"/>
              <a:gd name="connsiteX1141" fmla="*/ 898325 w 3834677"/>
              <a:gd name="connsiteY1141" fmla="*/ 5457862 h 12192000"/>
              <a:gd name="connsiteX1142" fmla="*/ 1059220 w 3834677"/>
              <a:gd name="connsiteY1142" fmla="*/ 5326782 h 12192000"/>
              <a:gd name="connsiteX1143" fmla="*/ 1061239 w 3834677"/>
              <a:gd name="connsiteY1143" fmla="*/ 5306766 h 12192000"/>
              <a:gd name="connsiteX1144" fmla="*/ 1063874 w 3834677"/>
              <a:gd name="connsiteY1144" fmla="*/ 5306766 h 12192000"/>
              <a:gd name="connsiteX1145" fmla="*/ 1065893 w 3834677"/>
              <a:gd name="connsiteY1145" fmla="*/ 5326782 h 12192000"/>
              <a:gd name="connsiteX1146" fmla="*/ 1226787 w 3834677"/>
              <a:gd name="connsiteY1146" fmla="*/ 5457862 h 12192000"/>
              <a:gd name="connsiteX1147" fmla="*/ 1226787 w 3834677"/>
              <a:gd name="connsiteY1147" fmla="*/ 5143227 h 12192000"/>
              <a:gd name="connsiteX1148" fmla="*/ 1065893 w 3834677"/>
              <a:gd name="connsiteY1148" fmla="*/ 5274307 h 12192000"/>
              <a:gd name="connsiteX1149" fmla="*/ 1063874 w 3834677"/>
              <a:gd name="connsiteY1149" fmla="*/ 5294321 h 12192000"/>
              <a:gd name="connsiteX1150" fmla="*/ 1061238 w 3834677"/>
              <a:gd name="connsiteY1150" fmla="*/ 5294321 h 12192000"/>
              <a:gd name="connsiteX1151" fmla="*/ 1059219 w 3834677"/>
              <a:gd name="connsiteY1151" fmla="*/ 5274307 h 12192000"/>
              <a:gd name="connsiteX1152" fmla="*/ 898325 w 3834677"/>
              <a:gd name="connsiteY1152" fmla="*/ 5143227 h 12192000"/>
              <a:gd name="connsiteX1153" fmla="*/ 1062556 w 3834677"/>
              <a:gd name="connsiteY1153" fmla="*/ 4979063 h 12192000"/>
              <a:gd name="connsiteX1154" fmla="*/ 1226787 w 3834677"/>
              <a:gd name="connsiteY1154" fmla="*/ 5143227 h 12192000"/>
              <a:gd name="connsiteX1155" fmla="*/ 1226787 w 3834677"/>
              <a:gd name="connsiteY1155" fmla="*/ 4814898 h 12192000"/>
              <a:gd name="connsiteX1156" fmla="*/ 1226635 w 3834677"/>
              <a:gd name="connsiteY1156" fmla="*/ 4814962 h 12192000"/>
              <a:gd name="connsiteX1157" fmla="*/ 1226389 w 3834677"/>
              <a:gd name="connsiteY1157" fmla="*/ 4814938 h 12192000"/>
              <a:gd name="connsiteX1158" fmla="*/ 1226787 w 3834677"/>
              <a:gd name="connsiteY1158" fmla="*/ 4486546 h 12192000"/>
              <a:gd name="connsiteX1159" fmla="*/ 1062556 w 3834677"/>
              <a:gd name="connsiteY1159" fmla="*/ 4650646 h 12192000"/>
              <a:gd name="connsiteX1160" fmla="*/ 898325 w 3834677"/>
              <a:gd name="connsiteY1160" fmla="*/ 4486546 h 12192000"/>
              <a:gd name="connsiteX1161" fmla="*/ 1062556 w 3834677"/>
              <a:gd name="connsiteY1161" fmla="*/ 4322383 h 12192000"/>
              <a:gd name="connsiteX1162" fmla="*/ 1226787 w 3834677"/>
              <a:gd name="connsiteY1162" fmla="*/ 4486546 h 12192000"/>
              <a:gd name="connsiteX1163" fmla="*/ 1226787 w 3834677"/>
              <a:gd name="connsiteY1163" fmla="*/ 4158217 h 12192000"/>
              <a:gd name="connsiteX1164" fmla="*/ 1062556 w 3834677"/>
              <a:gd name="connsiteY1164" fmla="*/ 4322383 h 12192000"/>
              <a:gd name="connsiteX1165" fmla="*/ 898325 w 3834677"/>
              <a:gd name="connsiteY1165" fmla="*/ 4158217 h 12192000"/>
              <a:gd name="connsiteX1166" fmla="*/ 1062556 w 3834677"/>
              <a:gd name="connsiteY1166" fmla="*/ 3994052 h 12192000"/>
              <a:gd name="connsiteX1167" fmla="*/ 1226787 w 3834677"/>
              <a:gd name="connsiteY1167" fmla="*/ 4158217 h 12192000"/>
              <a:gd name="connsiteX1168" fmla="*/ 1226787 w 3834677"/>
              <a:gd name="connsiteY1168" fmla="*/ 3829888 h 12192000"/>
              <a:gd name="connsiteX1169" fmla="*/ 1062556 w 3834677"/>
              <a:gd name="connsiteY1169" fmla="*/ 3994052 h 12192000"/>
              <a:gd name="connsiteX1170" fmla="*/ 898325 w 3834677"/>
              <a:gd name="connsiteY1170" fmla="*/ 3829888 h 12192000"/>
              <a:gd name="connsiteX1171" fmla="*/ 1062556 w 3834677"/>
              <a:gd name="connsiteY1171" fmla="*/ 3665724 h 12192000"/>
              <a:gd name="connsiteX1172" fmla="*/ 1226787 w 3834677"/>
              <a:gd name="connsiteY1172" fmla="*/ 3829888 h 12192000"/>
              <a:gd name="connsiteX1173" fmla="*/ 1226787 w 3834677"/>
              <a:gd name="connsiteY1173" fmla="*/ 3501537 h 12192000"/>
              <a:gd name="connsiteX1174" fmla="*/ 1226764 w 3834677"/>
              <a:gd name="connsiteY1174" fmla="*/ 3501537 h 12192000"/>
              <a:gd name="connsiteX1175" fmla="*/ 1062556 w 3834677"/>
              <a:gd name="connsiteY1175" fmla="*/ 3665724 h 12192000"/>
              <a:gd name="connsiteX1176" fmla="*/ 1062556 w 3834677"/>
              <a:gd name="connsiteY1176" fmla="*/ 3665701 h 12192000"/>
              <a:gd name="connsiteX1177" fmla="*/ 898325 w 3834677"/>
              <a:gd name="connsiteY1177" fmla="*/ 3501537 h 12192000"/>
              <a:gd name="connsiteX1178" fmla="*/ 1062556 w 3834677"/>
              <a:gd name="connsiteY1178" fmla="*/ 3337371 h 12192000"/>
              <a:gd name="connsiteX1179" fmla="*/ 1226787 w 3834677"/>
              <a:gd name="connsiteY1179" fmla="*/ 3501537 h 12192000"/>
              <a:gd name="connsiteX1180" fmla="*/ 1226787 w 3834677"/>
              <a:gd name="connsiteY1180" fmla="*/ 3173207 h 12192000"/>
              <a:gd name="connsiteX1181" fmla="*/ 1062556 w 3834677"/>
              <a:gd name="connsiteY1181" fmla="*/ 3337371 h 12192000"/>
              <a:gd name="connsiteX1182" fmla="*/ 898325 w 3834677"/>
              <a:gd name="connsiteY1182" fmla="*/ 3173207 h 12192000"/>
              <a:gd name="connsiteX1183" fmla="*/ 1062556 w 3834677"/>
              <a:gd name="connsiteY1183" fmla="*/ 3009043 h 12192000"/>
              <a:gd name="connsiteX1184" fmla="*/ 1226787 w 3834677"/>
              <a:gd name="connsiteY1184" fmla="*/ 3173207 h 12192000"/>
              <a:gd name="connsiteX1185" fmla="*/ 1226787 w 3834677"/>
              <a:gd name="connsiteY1185" fmla="*/ 2844877 h 12192000"/>
              <a:gd name="connsiteX1186" fmla="*/ 1062556 w 3834677"/>
              <a:gd name="connsiteY1186" fmla="*/ 3009043 h 12192000"/>
              <a:gd name="connsiteX1187" fmla="*/ 898325 w 3834677"/>
              <a:gd name="connsiteY1187" fmla="*/ 2844877 h 12192000"/>
              <a:gd name="connsiteX1188" fmla="*/ 1062556 w 3834677"/>
              <a:gd name="connsiteY1188" fmla="*/ 2680713 h 12192000"/>
              <a:gd name="connsiteX1189" fmla="*/ 1226787 w 3834677"/>
              <a:gd name="connsiteY1189" fmla="*/ 2844877 h 12192000"/>
              <a:gd name="connsiteX1190" fmla="*/ 1226787 w 3834677"/>
              <a:gd name="connsiteY1190" fmla="*/ 2188198 h 12192000"/>
              <a:gd name="connsiteX1191" fmla="*/ 1062556 w 3834677"/>
              <a:gd name="connsiteY1191" fmla="*/ 2352361 h 12192000"/>
              <a:gd name="connsiteX1192" fmla="*/ 898325 w 3834677"/>
              <a:gd name="connsiteY1192" fmla="*/ 2188198 h 12192000"/>
              <a:gd name="connsiteX1193" fmla="*/ 1062556 w 3834677"/>
              <a:gd name="connsiteY1193" fmla="*/ 2024032 h 12192000"/>
              <a:gd name="connsiteX1194" fmla="*/ 1226787 w 3834677"/>
              <a:gd name="connsiteY1194" fmla="*/ 2188198 h 12192000"/>
              <a:gd name="connsiteX1195" fmla="*/ 1226787 w 3834677"/>
              <a:gd name="connsiteY1195" fmla="*/ 1859867 h 12192000"/>
              <a:gd name="connsiteX1196" fmla="*/ 1062556 w 3834677"/>
              <a:gd name="connsiteY1196" fmla="*/ 2024032 h 12192000"/>
              <a:gd name="connsiteX1197" fmla="*/ 898325 w 3834677"/>
              <a:gd name="connsiteY1197" fmla="*/ 1859867 h 12192000"/>
              <a:gd name="connsiteX1198" fmla="*/ 1059219 w 3834677"/>
              <a:gd name="connsiteY1198" fmla="*/ 1728787 h 12192000"/>
              <a:gd name="connsiteX1199" fmla="*/ 1061238 w 3834677"/>
              <a:gd name="connsiteY1199" fmla="*/ 1708772 h 12192000"/>
              <a:gd name="connsiteX1200" fmla="*/ 1063873 w 3834677"/>
              <a:gd name="connsiteY1200" fmla="*/ 1708772 h 12192000"/>
              <a:gd name="connsiteX1201" fmla="*/ 1065893 w 3834677"/>
              <a:gd name="connsiteY1201" fmla="*/ 1728787 h 12192000"/>
              <a:gd name="connsiteX1202" fmla="*/ 1226787 w 3834677"/>
              <a:gd name="connsiteY1202" fmla="*/ 1859867 h 12192000"/>
              <a:gd name="connsiteX1203" fmla="*/ 1226787 w 3834677"/>
              <a:gd name="connsiteY1203" fmla="*/ 1548134 h 12192000"/>
              <a:gd name="connsiteX1204" fmla="*/ 1065893 w 3834677"/>
              <a:gd name="connsiteY1204" fmla="*/ 1679213 h 12192000"/>
              <a:gd name="connsiteX1205" fmla="*/ 1063874 w 3834677"/>
              <a:gd name="connsiteY1205" fmla="*/ 1699228 h 12192000"/>
              <a:gd name="connsiteX1206" fmla="*/ 1061238 w 3834677"/>
              <a:gd name="connsiteY1206" fmla="*/ 1699228 h 12192000"/>
              <a:gd name="connsiteX1207" fmla="*/ 1059219 w 3834677"/>
              <a:gd name="connsiteY1207" fmla="*/ 1679213 h 12192000"/>
              <a:gd name="connsiteX1208" fmla="*/ 898325 w 3834677"/>
              <a:gd name="connsiteY1208" fmla="*/ 1548134 h 12192000"/>
              <a:gd name="connsiteX1209" fmla="*/ 1062556 w 3834677"/>
              <a:gd name="connsiteY1209" fmla="*/ 1383969 h 12192000"/>
              <a:gd name="connsiteX1210" fmla="*/ 1226787 w 3834677"/>
              <a:gd name="connsiteY1210" fmla="*/ 1548134 h 12192000"/>
              <a:gd name="connsiteX1211" fmla="*/ 1226787 w 3834677"/>
              <a:gd name="connsiteY1211" fmla="*/ 1219804 h 12192000"/>
              <a:gd name="connsiteX1212" fmla="*/ 1226635 w 3834677"/>
              <a:gd name="connsiteY1212" fmla="*/ 1219869 h 12192000"/>
              <a:gd name="connsiteX1213" fmla="*/ 1226390 w 3834677"/>
              <a:gd name="connsiteY1213" fmla="*/ 1219844 h 12192000"/>
              <a:gd name="connsiteX1214" fmla="*/ 1226787 w 3834677"/>
              <a:gd name="connsiteY1214" fmla="*/ 891452 h 12192000"/>
              <a:gd name="connsiteX1215" fmla="*/ 1062556 w 3834677"/>
              <a:gd name="connsiteY1215" fmla="*/ 1055553 h 12192000"/>
              <a:gd name="connsiteX1216" fmla="*/ 898325 w 3834677"/>
              <a:gd name="connsiteY1216" fmla="*/ 891452 h 12192000"/>
              <a:gd name="connsiteX1217" fmla="*/ 1062556 w 3834677"/>
              <a:gd name="connsiteY1217" fmla="*/ 727289 h 12192000"/>
              <a:gd name="connsiteX1218" fmla="*/ 1226787 w 3834677"/>
              <a:gd name="connsiteY1218" fmla="*/ 891452 h 12192000"/>
              <a:gd name="connsiteX1219" fmla="*/ 1226787 w 3834677"/>
              <a:gd name="connsiteY1219" fmla="*/ 563123 h 12192000"/>
              <a:gd name="connsiteX1220" fmla="*/ 1062556 w 3834677"/>
              <a:gd name="connsiteY1220" fmla="*/ 727289 h 12192000"/>
              <a:gd name="connsiteX1221" fmla="*/ 898325 w 3834677"/>
              <a:gd name="connsiteY1221" fmla="*/ 563123 h 12192000"/>
              <a:gd name="connsiteX1222" fmla="*/ 1062556 w 3834677"/>
              <a:gd name="connsiteY1222" fmla="*/ 398958 h 12192000"/>
              <a:gd name="connsiteX1223" fmla="*/ 1226787 w 3834677"/>
              <a:gd name="connsiteY1223" fmla="*/ 563123 h 12192000"/>
              <a:gd name="connsiteX1224" fmla="*/ 1226787 w 3834677"/>
              <a:gd name="connsiteY1224" fmla="*/ 234794 h 12192000"/>
              <a:gd name="connsiteX1225" fmla="*/ 1062556 w 3834677"/>
              <a:gd name="connsiteY1225" fmla="*/ 398958 h 12192000"/>
              <a:gd name="connsiteX1226" fmla="*/ 898325 w 3834677"/>
              <a:gd name="connsiteY1226" fmla="*/ 234794 h 12192000"/>
              <a:gd name="connsiteX1227" fmla="*/ 1062556 w 3834677"/>
              <a:gd name="connsiteY1227" fmla="*/ 70629 h 12192000"/>
              <a:gd name="connsiteX1228" fmla="*/ 1226787 w 3834677"/>
              <a:gd name="connsiteY1228" fmla="*/ 234794 h 12192000"/>
              <a:gd name="connsiteX1229" fmla="*/ 1391016 w 3834677"/>
              <a:gd name="connsiteY1229" fmla="*/ 9873736 h 12192000"/>
              <a:gd name="connsiteX1230" fmla="*/ 1391016 w 3834677"/>
              <a:gd name="connsiteY1230" fmla="*/ 9873801 h 12192000"/>
              <a:gd name="connsiteX1231" fmla="*/ 1390929 w 3834677"/>
              <a:gd name="connsiteY1231" fmla="*/ 9873801 h 12192000"/>
              <a:gd name="connsiteX1232" fmla="*/ 1390976 w 3834677"/>
              <a:gd name="connsiteY1232" fmla="*/ 9873337 h 12192000"/>
              <a:gd name="connsiteX1233" fmla="*/ 1391017 w 3834677"/>
              <a:gd name="connsiteY1233" fmla="*/ 2680648 h 12192000"/>
              <a:gd name="connsiteX1234" fmla="*/ 1391017 w 3834677"/>
              <a:gd name="connsiteY1234" fmla="*/ 2680713 h 12192000"/>
              <a:gd name="connsiteX1235" fmla="*/ 1390930 w 3834677"/>
              <a:gd name="connsiteY1235" fmla="*/ 2680713 h 12192000"/>
              <a:gd name="connsiteX1236" fmla="*/ 1390977 w 3834677"/>
              <a:gd name="connsiteY1236" fmla="*/ 2680250 h 12192000"/>
              <a:gd name="connsiteX1237" fmla="*/ 1391018 w 3834677"/>
              <a:gd name="connsiteY1237" fmla="*/ 6278643 h 12192000"/>
              <a:gd name="connsiteX1238" fmla="*/ 1391018 w 3834677"/>
              <a:gd name="connsiteY1238" fmla="*/ 6278707 h 12192000"/>
              <a:gd name="connsiteX1239" fmla="*/ 1390930 w 3834677"/>
              <a:gd name="connsiteY1239" fmla="*/ 6278707 h 12192000"/>
              <a:gd name="connsiteX1240" fmla="*/ 1390978 w 3834677"/>
              <a:gd name="connsiteY1240" fmla="*/ 6278245 h 12192000"/>
              <a:gd name="connsiteX1241" fmla="*/ 1395025 w 3834677"/>
              <a:gd name="connsiteY1241" fmla="*/ 12192000 h 12192000"/>
              <a:gd name="connsiteX1242" fmla="*/ 1387007 w 3834677"/>
              <a:gd name="connsiteY1242" fmla="*/ 12192000 h 12192000"/>
              <a:gd name="connsiteX1243" fmla="*/ 1391016 w 3834677"/>
              <a:gd name="connsiteY1243" fmla="*/ 12172152 h 12192000"/>
              <a:gd name="connsiteX1244" fmla="*/ 1409114 w 3834677"/>
              <a:gd name="connsiteY1244" fmla="*/ 0 h 12192000"/>
              <a:gd name="connsiteX1245" fmla="*/ 1400976 w 3834677"/>
              <a:gd name="connsiteY1245" fmla="*/ 14183 h 12192000"/>
              <a:gd name="connsiteX1246" fmla="*/ 1391018 w 3834677"/>
              <a:gd name="connsiteY1246" fmla="*/ 70629 h 12192000"/>
              <a:gd name="connsiteX1247" fmla="*/ 1391018 w 3834677"/>
              <a:gd name="connsiteY1247" fmla="*/ 70607 h 12192000"/>
              <a:gd name="connsiteX1248" fmla="*/ 1378112 w 3834677"/>
              <a:gd name="connsiteY1248" fmla="*/ 6707 h 12192000"/>
              <a:gd name="connsiteX1249" fmla="*/ 1373588 w 3834677"/>
              <a:gd name="connsiteY1249" fmla="*/ 0 h 12192000"/>
              <a:gd name="connsiteX1250" fmla="*/ 1555160 w 3834677"/>
              <a:gd name="connsiteY1250" fmla="*/ 2516527 h 12192000"/>
              <a:gd name="connsiteX1251" fmla="*/ 1394266 w 3834677"/>
              <a:gd name="connsiteY1251" fmla="*/ 2647628 h 12192000"/>
              <a:gd name="connsiteX1252" fmla="*/ 1390977 w 3834677"/>
              <a:gd name="connsiteY1252" fmla="*/ 2680250 h 12192000"/>
              <a:gd name="connsiteX1253" fmla="*/ 1387667 w 3834677"/>
              <a:gd name="connsiteY1253" fmla="*/ 2647555 h 12192000"/>
              <a:gd name="connsiteX1254" fmla="*/ 1226699 w 3834677"/>
              <a:gd name="connsiteY1254" fmla="*/ 2516527 h 12192000"/>
              <a:gd name="connsiteX1255" fmla="*/ 1390930 w 3834677"/>
              <a:gd name="connsiteY1255" fmla="*/ 2352361 h 12192000"/>
              <a:gd name="connsiteX1256" fmla="*/ 1555160 w 3834677"/>
              <a:gd name="connsiteY1256" fmla="*/ 2516527 h 12192000"/>
              <a:gd name="connsiteX1257" fmla="*/ 1555160 w 3834677"/>
              <a:gd name="connsiteY1257" fmla="*/ 9709615 h 12192000"/>
              <a:gd name="connsiteX1258" fmla="*/ 1394265 w 3834677"/>
              <a:gd name="connsiteY1258" fmla="*/ 9840716 h 12192000"/>
              <a:gd name="connsiteX1259" fmla="*/ 1390976 w 3834677"/>
              <a:gd name="connsiteY1259" fmla="*/ 9873337 h 12192000"/>
              <a:gd name="connsiteX1260" fmla="*/ 1387666 w 3834677"/>
              <a:gd name="connsiteY1260" fmla="*/ 9840644 h 12192000"/>
              <a:gd name="connsiteX1261" fmla="*/ 1226699 w 3834677"/>
              <a:gd name="connsiteY1261" fmla="*/ 9709615 h 12192000"/>
              <a:gd name="connsiteX1262" fmla="*/ 1390929 w 3834677"/>
              <a:gd name="connsiteY1262" fmla="*/ 9545450 h 12192000"/>
              <a:gd name="connsiteX1263" fmla="*/ 1555160 w 3834677"/>
              <a:gd name="connsiteY1263" fmla="*/ 9709615 h 12192000"/>
              <a:gd name="connsiteX1264" fmla="*/ 1555161 w 3834677"/>
              <a:gd name="connsiteY1264" fmla="*/ 6114521 h 12192000"/>
              <a:gd name="connsiteX1265" fmla="*/ 1394267 w 3834677"/>
              <a:gd name="connsiteY1265" fmla="*/ 6245623 h 12192000"/>
              <a:gd name="connsiteX1266" fmla="*/ 1390978 w 3834677"/>
              <a:gd name="connsiteY1266" fmla="*/ 6278245 h 12192000"/>
              <a:gd name="connsiteX1267" fmla="*/ 1387667 w 3834677"/>
              <a:gd name="connsiteY1267" fmla="*/ 6245550 h 12192000"/>
              <a:gd name="connsiteX1268" fmla="*/ 1226700 w 3834677"/>
              <a:gd name="connsiteY1268" fmla="*/ 6114521 h 12192000"/>
              <a:gd name="connsiteX1269" fmla="*/ 1390930 w 3834677"/>
              <a:gd name="connsiteY1269" fmla="*/ 5950355 h 12192000"/>
              <a:gd name="connsiteX1270" fmla="*/ 1555161 w 3834677"/>
              <a:gd name="connsiteY1270" fmla="*/ 6114521 h 12192000"/>
              <a:gd name="connsiteX1271" fmla="*/ 1555214 w 3834677"/>
              <a:gd name="connsiteY1271" fmla="*/ 11679632 h 12192000"/>
              <a:gd name="connsiteX1272" fmla="*/ 1555182 w 3834677"/>
              <a:gd name="connsiteY1272" fmla="*/ 11679634 h 12192000"/>
              <a:gd name="connsiteX1273" fmla="*/ 1555214 w 3834677"/>
              <a:gd name="connsiteY1273" fmla="*/ 11679639 h 12192000"/>
              <a:gd name="connsiteX1274" fmla="*/ 1522157 w 3834677"/>
              <a:gd name="connsiteY1274" fmla="*/ 11682967 h 12192000"/>
              <a:gd name="connsiteX1275" fmla="*/ 1391016 w 3834677"/>
              <a:gd name="connsiteY1275" fmla="*/ 11843734 h 12192000"/>
              <a:gd name="connsiteX1276" fmla="*/ 1226786 w 3834677"/>
              <a:gd name="connsiteY1276" fmla="*/ 11679634 h 12192000"/>
              <a:gd name="connsiteX1277" fmla="*/ 1391016 w 3834677"/>
              <a:gd name="connsiteY1277" fmla="*/ 11515470 h 12192000"/>
              <a:gd name="connsiteX1278" fmla="*/ 1522149 w 3834677"/>
              <a:gd name="connsiteY1278" fmla="*/ 11676299 h 12192000"/>
              <a:gd name="connsiteX1279" fmla="*/ 1555214 w 3834677"/>
              <a:gd name="connsiteY1279" fmla="*/ 11351303 h 12192000"/>
              <a:gd name="connsiteX1280" fmla="*/ 1555182 w 3834677"/>
              <a:gd name="connsiteY1280" fmla="*/ 11351305 h 12192000"/>
              <a:gd name="connsiteX1281" fmla="*/ 1555214 w 3834677"/>
              <a:gd name="connsiteY1281" fmla="*/ 11351309 h 12192000"/>
              <a:gd name="connsiteX1282" fmla="*/ 1522149 w 3834677"/>
              <a:gd name="connsiteY1282" fmla="*/ 11354640 h 12192000"/>
              <a:gd name="connsiteX1283" fmla="*/ 1391016 w 3834677"/>
              <a:gd name="connsiteY1283" fmla="*/ 11515470 h 12192000"/>
              <a:gd name="connsiteX1284" fmla="*/ 1226786 w 3834677"/>
              <a:gd name="connsiteY1284" fmla="*/ 11351305 h 12192000"/>
              <a:gd name="connsiteX1285" fmla="*/ 1391016 w 3834677"/>
              <a:gd name="connsiteY1285" fmla="*/ 11187140 h 12192000"/>
              <a:gd name="connsiteX1286" fmla="*/ 1522149 w 3834677"/>
              <a:gd name="connsiteY1286" fmla="*/ 11347970 h 12192000"/>
              <a:gd name="connsiteX1287" fmla="*/ 1555214 w 3834677"/>
              <a:gd name="connsiteY1287" fmla="*/ 10694623 h 12192000"/>
              <a:gd name="connsiteX1288" fmla="*/ 1555182 w 3834677"/>
              <a:gd name="connsiteY1288" fmla="*/ 10694627 h 12192000"/>
              <a:gd name="connsiteX1289" fmla="*/ 1555203 w 3834677"/>
              <a:gd name="connsiteY1289" fmla="*/ 10694629 h 12192000"/>
              <a:gd name="connsiteX1290" fmla="*/ 1522127 w 3834677"/>
              <a:gd name="connsiteY1290" fmla="*/ 10697964 h 12192000"/>
              <a:gd name="connsiteX1291" fmla="*/ 1391016 w 3834677"/>
              <a:gd name="connsiteY1291" fmla="*/ 10858813 h 12192000"/>
              <a:gd name="connsiteX1292" fmla="*/ 1391016 w 3834677"/>
              <a:gd name="connsiteY1292" fmla="*/ 10858790 h 12192000"/>
              <a:gd name="connsiteX1293" fmla="*/ 1226786 w 3834677"/>
              <a:gd name="connsiteY1293" fmla="*/ 10694625 h 12192000"/>
              <a:gd name="connsiteX1294" fmla="*/ 1391016 w 3834677"/>
              <a:gd name="connsiteY1294" fmla="*/ 10530460 h 12192000"/>
              <a:gd name="connsiteX1295" fmla="*/ 1522149 w 3834677"/>
              <a:gd name="connsiteY1295" fmla="*/ 10691292 h 12192000"/>
              <a:gd name="connsiteX1296" fmla="*/ 1555214 w 3834677"/>
              <a:gd name="connsiteY1296" fmla="*/ 10366293 h 12192000"/>
              <a:gd name="connsiteX1297" fmla="*/ 1555182 w 3834677"/>
              <a:gd name="connsiteY1297" fmla="*/ 10366297 h 12192000"/>
              <a:gd name="connsiteX1298" fmla="*/ 1555214 w 3834677"/>
              <a:gd name="connsiteY1298" fmla="*/ 10366299 h 12192000"/>
              <a:gd name="connsiteX1299" fmla="*/ 1522149 w 3834677"/>
              <a:gd name="connsiteY1299" fmla="*/ 10369630 h 12192000"/>
              <a:gd name="connsiteX1300" fmla="*/ 1391016 w 3834677"/>
              <a:gd name="connsiteY1300" fmla="*/ 10530460 h 12192000"/>
              <a:gd name="connsiteX1301" fmla="*/ 1226786 w 3834677"/>
              <a:gd name="connsiteY1301" fmla="*/ 10366295 h 12192000"/>
              <a:gd name="connsiteX1302" fmla="*/ 1391016 w 3834677"/>
              <a:gd name="connsiteY1302" fmla="*/ 10202130 h 12192000"/>
              <a:gd name="connsiteX1303" fmla="*/ 1522149 w 3834677"/>
              <a:gd name="connsiteY1303" fmla="*/ 10362962 h 12192000"/>
              <a:gd name="connsiteX1304" fmla="*/ 1555214 w 3834677"/>
              <a:gd name="connsiteY1304" fmla="*/ 10037964 h 12192000"/>
              <a:gd name="connsiteX1305" fmla="*/ 1555182 w 3834677"/>
              <a:gd name="connsiteY1305" fmla="*/ 10037966 h 12192000"/>
              <a:gd name="connsiteX1306" fmla="*/ 1555214 w 3834677"/>
              <a:gd name="connsiteY1306" fmla="*/ 10037970 h 12192000"/>
              <a:gd name="connsiteX1307" fmla="*/ 1522149 w 3834677"/>
              <a:gd name="connsiteY1307" fmla="*/ 10041301 h 12192000"/>
              <a:gd name="connsiteX1308" fmla="*/ 1391016 w 3834677"/>
              <a:gd name="connsiteY1308" fmla="*/ 10202130 h 12192000"/>
              <a:gd name="connsiteX1309" fmla="*/ 1226786 w 3834677"/>
              <a:gd name="connsiteY1309" fmla="*/ 10037966 h 12192000"/>
              <a:gd name="connsiteX1310" fmla="*/ 1391016 w 3834677"/>
              <a:gd name="connsiteY1310" fmla="*/ 9873801 h 12192000"/>
              <a:gd name="connsiteX1311" fmla="*/ 1522149 w 3834677"/>
              <a:gd name="connsiteY1311" fmla="*/ 10034631 h 12192000"/>
              <a:gd name="connsiteX1312" fmla="*/ 1555214 w 3834677"/>
              <a:gd name="connsiteY1312" fmla="*/ 9052952 h 12192000"/>
              <a:gd name="connsiteX1313" fmla="*/ 1555182 w 3834677"/>
              <a:gd name="connsiteY1313" fmla="*/ 9052956 h 12192000"/>
              <a:gd name="connsiteX1314" fmla="*/ 1555214 w 3834677"/>
              <a:gd name="connsiteY1314" fmla="*/ 9052960 h 12192000"/>
              <a:gd name="connsiteX1315" fmla="*/ 1522149 w 3834677"/>
              <a:gd name="connsiteY1315" fmla="*/ 9056291 h 12192000"/>
              <a:gd name="connsiteX1316" fmla="*/ 1391016 w 3834677"/>
              <a:gd name="connsiteY1316" fmla="*/ 9217121 h 12192000"/>
              <a:gd name="connsiteX1317" fmla="*/ 1226786 w 3834677"/>
              <a:gd name="connsiteY1317" fmla="*/ 9052956 h 12192000"/>
              <a:gd name="connsiteX1318" fmla="*/ 1387679 w 3834677"/>
              <a:gd name="connsiteY1318" fmla="*/ 8921876 h 12192000"/>
              <a:gd name="connsiteX1319" fmla="*/ 1389697 w 3834677"/>
              <a:gd name="connsiteY1319" fmla="*/ 8901860 h 12192000"/>
              <a:gd name="connsiteX1320" fmla="*/ 1392334 w 3834677"/>
              <a:gd name="connsiteY1320" fmla="*/ 8901860 h 12192000"/>
              <a:gd name="connsiteX1321" fmla="*/ 1394352 w 3834677"/>
              <a:gd name="connsiteY1321" fmla="*/ 8921876 h 12192000"/>
              <a:gd name="connsiteX1322" fmla="*/ 1522149 w 3834677"/>
              <a:gd name="connsiteY1322" fmla="*/ 9049621 h 12192000"/>
              <a:gd name="connsiteX1323" fmla="*/ 1555215 w 3834677"/>
              <a:gd name="connsiteY1323" fmla="*/ 8084537 h 12192000"/>
              <a:gd name="connsiteX1324" fmla="*/ 1555182 w 3834677"/>
              <a:gd name="connsiteY1324" fmla="*/ 8084541 h 12192000"/>
              <a:gd name="connsiteX1325" fmla="*/ 1555215 w 3834677"/>
              <a:gd name="connsiteY1325" fmla="*/ 8084544 h 12192000"/>
              <a:gd name="connsiteX1326" fmla="*/ 1522158 w 3834677"/>
              <a:gd name="connsiteY1326" fmla="*/ 8087874 h 12192000"/>
              <a:gd name="connsiteX1327" fmla="*/ 1391017 w 3834677"/>
              <a:gd name="connsiteY1327" fmla="*/ 8248641 h 12192000"/>
              <a:gd name="connsiteX1328" fmla="*/ 1226786 w 3834677"/>
              <a:gd name="connsiteY1328" fmla="*/ 8084541 h 12192000"/>
              <a:gd name="connsiteX1329" fmla="*/ 1391017 w 3834677"/>
              <a:gd name="connsiteY1329" fmla="*/ 7920377 h 12192000"/>
              <a:gd name="connsiteX1330" fmla="*/ 1522149 w 3834677"/>
              <a:gd name="connsiteY1330" fmla="*/ 8081206 h 12192000"/>
              <a:gd name="connsiteX1331" fmla="*/ 1555215 w 3834677"/>
              <a:gd name="connsiteY1331" fmla="*/ 7756208 h 12192000"/>
              <a:gd name="connsiteX1332" fmla="*/ 1555182 w 3834677"/>
              <a:gd name="connsiteY1332" fmla="*/ 7756211 h 12192000"/>
              <a:gd name="connsiteX1333" fmla="*/ 1555215 w 3834677"/>
              <a:gd name="connsiteY1333" fmla="*/ 7756215 h 12192000"/>
              <a:gd name="connsiteX1334" fmla="*/ 1522149 w 3834677"/>
              <a:gd name="connsiteY1334" fmla="*/ 7759546 h 12192000"/>
              <a:gd name="connsiteX1335" fmla="*/ 1391017 w 3834677"/>
              <a:gd name="connsiteY1335" fmla="*/ 7920377 h 12192000"/>
              <a:gd name="connsiteX1336" fmla="*/ 1226786 w 3834677"/>
              <a:gd name="connsiteY1336" fmla="*/ 7756211 h 12192000"/>
              <a:gd name="connsiteX1337" fmla="*/ 1391018 w 3834677"/>
              <a:gd name="connsiteY1337" fmla="*/ 7592046 h 12192000"/>
              <a:gd name="connsiteX1338" fmla="*/ 1522149 w 3834677"/>
              <a:gd name="connsiteY1338" fmla="*/ 7752876 h 12192000"/>
              <a:gd name="connsiteX1339" fmla="*/ 1555215 w 3834677"/>
              <a:gd name="connsiteY1339" fmla="*/ 7099528 h 12192000"/>
              <a:gd name="connsiteX1340" fmla="*/ 1555183 w 3834677"/>
              <a:gd name="connsiteY1340" fmla="*/ 7099531 h 12192000"/>
              <a:gd name="connsiteX1341" fmla="*/ 1555205 w 3834677"/>
              <a:gd name="connsiteY1341" fmla="*/ 7099533 h 12192000"/>
              <a:gd name="connsiteX1342" fmla="*/ 1522128 w 3834677"/>
              <a:gd name="connsiteY1342" fmla="*/ 7102871 h 12192000"/>
              <a:gd name="connsiteX1343" fmla="*/ 1391018 w 3834677"/>
              <a:gd name="connsiteY1343" fmla="*/ 7263718 h 12192000"/>
              <a:gd name="connsiteX1344" fmla="*/ 1391018 w 3834677"/>
              <a:gd name="connsiteY1344" fmla="*/ 7263696 h 12192000"/>
              <a:gd name="connsiteX1345" fmla="*/ 1226787 w 3834677"/>
              <a:gd name="connsiteY1345" fmla="*/ 7099531 h 12192000"/>
              <a:gd name="connsiteX1346" fmla="*/ 1391018 w 3834677"/>
              <a:gd name="connsiteY1346" fmla="*/ 6935366 h 12192000"/>
              <a:gd name="connsiteX1347" fmla="*/ 1522149 w 3834677"/>
              <a:gd name="connsiteY1347" fmla="*/ 7096196 h 12192000"/>
              <a:gd name="connsiteX1348" fmla="*/ 1555215 w 3834677"/>
              <a:gd name="connsiteY1348" fmla="*/ 4486544 h 12192000"/>
              <a:gd name="connsiteX1349" fmla="*/ 1555183 w 3834677"/>
              <a:gd name="connsiteY1349" fmla="*/ 4486546 h 12192000"/>
              <a:gd name="connsiteX1350" fmla="*/ 1555215 w 3834677"/>
              <a:gd name="connsiteY1350" fmla="*/ 4486551 h 12192000"/>
              <a:gd name="connsiteX1351" fmla="*/ 1522159 w 3834677"/>
              <a:gd name="connsiteY1351" fmla="*/ 4489879 h 12192000"/>
              <a:gd name="connsiteX1352" fmla="*/ 1391017 w 3834677"/>
              <a:gd name="connsiteY1352" fmla="*/ 4650646 h 12192000"/>
              <a:gd name="connsiteX1353" fmla="*/ 1226787 w 3834677"/>
              <a:gd name="connsiteY1353" fmla="*/ 4486546 h 12192000"/>
              <a:gd name="connsiteX1354" fmla="*/ 1391017 w 3834677"/>
              <a:gd name="connsiteY1354" fmla="*/ 4322383 h 12192000"/>
              <a:gd name="connsiteX1355" fmla="*/ 1522149 w 3834677"/>
              <a:gd name="connsiteY1355" fmla="*/ 4483213 h 12192000"/>
              <a:gd name="connsiteX1356" fmla="*/ 1555215 w 3834677"/>
              <a:gd name="connsiteY1356" fmla="*/ 4158215 h 12192000"/>
              <a:gd name="connsiteX1357" fmla="*/ 1555183 w 3834677"/>
              <a:gd name="connsiteY1357" fmla="*/ 4158217 h 12192000"/>
              <a:gd name="connsiteX1358" fmla="*/ 1555215 w 3834677"/>
              <a:gd name="connsiteY1358" fmla="*/ 4158221 h 12192000"/>
              <a:gd name="connsiteX1359" fmla="*/ 1522149 w 3834677"/>
              <a:gd name="connsiteY1359" fmla="*/ 4161552 h 12192000"/>
              <a:gd name="connsiteX1360" fmla="*/ 1391017 w 3834677"/>
              <a:gd name="connsiteY1360" fmla="*/ 4322383 h 12192000"/>
              <a:gd name="connsiteX1361" fmla="*/ 1226787 w 3834677"/>
              <a:gd name="connsiteY1361" fmla="*/ 4158217 h 12192000"/>
              <a:gd name="connsiteX1362" fmla="*/ 1391017 w 3834677"/>
              <a:gd name="connsiteY1362" fmla="*/ 3994052 h 12192000"/>
              <a:gd name="connsiteX1363" fmla="*/ 1522149 w 3834677"/>
              <a:gd name="connsiteY1363" fmla="*/ 4154883 h 12192000"/>
              <a:gd name="connsiteX1364" fmla="*/ 1555215 w 3834677"/>
              <a:gd name="connsiteY1364" fmla="*/ 3501535 h 12192000"/>
              <a:gd name="connsiteX1365" fmla="*/ 1555183 w 3834677"/>
              <a:gd name="connsiteY1365" fmla="*/ 3501538 h 12192000"/>
              <a:gd name="connsiteX1366" fmla="*/ 1555205 w 3834677"/>
              <a:gd name="connsiteY1366" fmla="*/ 3501540 h 12192000"/>
              <a:gd name="connsiteX1367" fmla="*/ 1522128 w 3834677"/>
              <a:gd name="connsiteY1367" fmla="*/ 3504876 h 12192000"/>
              <a:gd name="connsiteX1368" fmla="*/ 1391017 w 3834677"/>
              <a:gd name="connsiteY1368" fmla="*/ 3665724 h 12192000"/>
              <a:gd name="connsiteX1369" fmla="*/ 1391017 w 3834677"/>
              <a:gd name="connsiteY1369" fmla="*/ 3665701 h 12192000"/>
              <a:gd name="connsiteX1370" fmla="*/ 1226787 w 3834677"/>
              <a:gd name="connsiteY1370" fmla="*/ 3501537 h 12192000"/>
              <a:gd name="connsiteX1371" fmla="*/ 1391017 w 3834677"/>
              <a:gd name="connsiteY1371" fmla="*/ 3337371 h 12192000"/>
              <a:gd name="connsiteX1372" fmla="*/ 1522149 w 3834677"/>
              <a:gd name="connsiteY1372" fmla="*/ 3498203 h 12192000"/>
              <a:gd name="connsiteX1373" fmla="*/ 1555215 w 3834677"/>
              <a:gd name="connsiteY1373" fmla="*/ 3173205 h 12192000"/>
              <a:gd name="connsiteX1374" fmla="*/ 1555183 w 3834677"/>
              <a:gd name="connsiteY1374" fmla="*/ 3173208 h 12192000"/>
              <a:gd name="connsiteX1375" fmla="*/ 1555215 w 3834677"/>
              <a:gd name="connsiteY1375" fmla="*/ 3173211 h 12192000"/>
              <a:gd name="connsiteX1376" fmla="*/ 1522149 w 3834677"/>
              <a:gd name="connsiteY1376" fmla="*/ 3176542 h 12192000"/>
              <a:gd name="connsiteX1377" fmla="*/ 1391017 w 3834677"/>
              <a:gd name="connsiteY1377" fmla="*/ 3337371 h 12192000"/>
              <a:gd name="connsiteX1378" fmla="*/ 1226787 w 3834677"/>
              <a:gd name="connsiteY1378" fmla="*/ 3173207 h 12192000"/>
              <a:gd name="connsiteX1379" fmla="*/ 1391017 w 3834677"/>
              <a:gd name="connsiteY1379" fmla="*/ 3009043 h 12192000"/>
              <a:gd name="connsiteX1380" fmla="*/ 1522149 w 3834677"/>
              <a:gd name="connsiteY1380" fmla="*/ 3169873 h 12192000"/>
              <a:gd name="connsiteX1381" fmla="*/ 1555215 w 3834677"/>
              <a:gd name="connsiteY1381" fmla="*/ 2844875 h 12192000"/>
              <a:gd name="connsiteX1382" fmla="*/ 1555183 w 3834677"/>
              <a:gd name="connsiteY1382" fmla="*/ 2844878 h 12192000"/>
              <a:gd name="connsiteX1383" fmla="*/ 1555215 w 3834677"/>
              <a:gd name="connsiteY1383" fmla="*/ 2844881 h 12192000"/>
              <a:gd name="connsiteX1384" fmla="*/ 1522149 w 3834677"/>
              <a:gd name="connsiteY1384" fmla="*/ 2848213 h 12192000"/>
              <a:gd name="connsiteX1385" fmla="*/ 1391017 w 3834677"/>
              <a:gd name="connsiteY1385" fmla="*/ 3009043 h 12192000"/>
              <a:gd name="connsiteX1386" fmla="*/ 1226787 w 3834677"/>
              <a:gd name="connsiteY1386" fmla="*/ 2844877 h 12192000"/>
              <a:gd name="connsiteX1387" fmla="*/ 1391017 w 3834677"/>
              <a:gd name="connsiteY1387" fmla="*/ 2680713 h 12192000"/>
              <a:gd name="connsiteX1388" fmla="*/ 1522149 w 3834677"/>
              <a:gd name="connsiteY1388" fmla="*/ 2841543 h 12192000"/>
              <a:gd name="connsiteX1389" fmla="*/ 1555215 w 3834677"/>
              <a:gd name="connsiteY1389" fmla="*/ 1859864 h 12192000"/>
              <a:gd name="connsiteX1390" fmla="*/ 1555183 w 3834677"/>
              <a:gd name="connsiteY1390" fmla="*/ 1859867 h 12192000"/>
              <a:gd name="connsiteX1391" fmla="*/ 1555215 w 3834677"/>
              <a:gd name="connsiteY1391" fmla="*/ 1859871 h 12192000"/>
              <a:gd name="connsiteX1392" fmla="*/ 1522149 w 3834677"/>
              <a:gd name="connsiteY1392" fmla="*/ 1863203 h 12192000"/>
              <a:gd name="connsiteX1393" fmla="*/ 1391017 w 3834677"/>
              <a:gd name="connsiteY1393" fmla="*/ 2024032 h 12192000"/>
              <a:gd name="connsiteX1394" fmla="*/ 1226787 w 3834677"/>
              <a:gd name="connsiteY1394" fmla="*/ 1859867 h 12192000"/>
              <a:gd name="connsiteX1395" fmla="*/ 1387680 w 3834677"/>
              <a:gd name="connsiteY1395" fmla="*/ 1728787 h 12192000"/>
              <a:gd name="connsiteX1396" fmla="*/ 1389699 w 3834677"/>
              <a:gd name="connsiteY1396" fmla="*/ 1708772 h 12192000"/>
              <a:gd name="connsiteX1397" fmla="*/ 1392335 w 3834677"/>
              <a:gd name="connsiteY1397" fmla="*/ 1708772 h 12192000"/>
              <a:gd name="connsiteX1398" fmla="*/ 1394353 w 3834677"/>
              <a:gd name="connsiteY1398" fmla="*/ 1728787 h 12192000"/>
              <a:gd name="connsiteX1399" fmla="*/ 1522149 w 3834677"/>
              <a:gd name="connsiteY1399" fmla="*/ 1856532 h 12192000"/>
              <a:gd name="connsiteX1400" fmla="*/ 1555216 w 3834677"/>
              <a:gd name="connsiteY1400" fmla="*/ 6771204 h 12192000"/>
              <a:gd name="connsiteX1401" fmla="*/ 1522149 w 3834677"/>
              <a:gd name="connsiteY1401" fmla="*/ 6774536 h 12192000"/>
              <a:gd name="connsiteX1402" fmla="*/ 1391018 w 3834677"/>
              <a:gd name="connsiteY1402" fmla="*/ 6935366 h 12192000"/>
              <a:gd name="connsiteX1403" fmla="*/ 1226787 w 3834677"/>
              <a:gd name="connsiteY1403" fmla="*/ 6771201 h 12192000"/>
              <a:gd name="connsiteX1404" fmla="*/ 1391018 w 3834677"/>
              <a:gd name="connsiteY1404" fmla="*/ 6607037 h 12192000"/>
              <a:gd name="connsiteX1405" fmla="*/ 1522149 w 3834677"/>
              <a:gd name="connsiteY1405" fmla="*/ 6767866 h 12192000"/>
              <a:gd name="connsiteX1406" fmla="*/ 1555215 w 3834677"/>
              <a:gd name="connsiteY1406" fmla="*/ 6771198 h 12192000"/>
              <a:gd name="connsiteX1407" fmla="*/ 1555183 w 3834677"/>
              <a:gd name="connsiteY1407" fmla="*/ 6771201 h 12192000"/>
              <a:gd name="connsiteX1408" fmla="*/ 1555216 w 3834677"/>
              <a:gd name="connsiteY1408" fmla="*/ 6442875 h 12192000"/>
              <a:gd name="connsiteX1409" fmla="*/ 1522149 w 3834677"/>
              <a:gd name="connsiteY1409" fmla="*/ 6446207 h 12192000"/>
              <a:gd name="connsiteX1410" fmla="*/ 1391018 w 3834677"/>
              <a:gd name="connsiteY1410" fmla="*/ 6607037 h 12192000"/>
              <a:gd name="connsiteX1411" fmla="*/ 1226787 w 3834677"/>
              <a:gd name="connsiteY1411" fmla="*/ 6442872 h 12192000"/>
              <a:gd name="connsiteX1412" fmla="*/ 1391018 w 3834677"/>
              <a:gd name="connsiteY1412" fmla="*/ 6278707 h 12192000"/>
              <a:gd name="connsiteX1413" fmla="*/ 1522149 w 3834677"/>
              <a:gd name="connsiteY1413" fmla="*/ 6439537 h 12192000"/>
              <a:gd name="connsiteX1414" fmla="*/ 1555215 w 3834677"/>
              <a:gd name="connsiteY1414" fmla="*/ 6442869 h 12192000"/>
              <a:gd name="connsiteX1415" fmla="*/ 1555183 w 3834677"/>
              <a:gd name="connsiteY1415" fmla="*/ 6442872 h 12192000"/>
              <a:gd name="connsiteX1416" fmla="*/ 1555216 w 3834677"/>
              <a:gd name="connsiteY1416" fmla="*/ 5457865 h 12192000"/>
              <a:gd name="connsiteX1417" fmla="*/ 1522149 w 3834677"/>
              <a:gd name="connsiteY1417" fmla="*/ 5461197 h 12192000"/>
              <a:gd name="connsiteX1418" fmla="*/ 1391018 w 3834677"/>
              <a:gd name="connsiteY1418" fmla="*/ 5622026 h 12192000"/>
              <a:gd name="connsiteX1419" fmla="*/ 1226787 w 3834677"/>
              <a:gd name="connsiteY1419" fmla="*/ 5457862 h 12192000"/>
              <a:gd name="connsiteX1420" fmla="*/ 1387681 w 3834677"/>
              <a:gd name="connsiteY1420" fmla="*/ 5326782 h 12192000"/>
              <a:gd name="connsiteX1421" fmla="*/ 1389700 w 3834677"/>
              <a:gd name="connsiteY1421" fmla="*/ 5306766 h 12192000"/>
              <a:gd name="connsiteX1422" fmla="*/ 1392335 w 3834677"/>
              <a:gd name="connsiteY1422" fmla="*/ 5306766 h 12192000"/>
              <a:gd name="connsiteX1423" fmla="*/ 1394354 w 3834677"/>
              <a:gd name="connsiteY1423" fmla="*/ 5326782 h 12192000"/>
              <a:gd name="connsiteX1424" fmla="*/ 1522149 w 3834677"/>
              <a:gd name="connsiteY1424" fmla="*/ 5454526 h 12192000"/>
              <a:gd name="connsiteX1425" fmla="*/ 1555215 w 3834677"/>
              <a:gd name="connsiteY1425" fmla="*/ 5457858 h 12192000"/>
              <a:gd name="connsiteX1426" fmla="*/ 1555183 w 3834677"/>
              <a:gd name="connsiteY1426" fmla="*/ 5457862 h 12192000"/>
              <a:gd name="connsiteX1427" fmla="*/ 1555216 w 3834677"/>
              <a:gd name="connsiteY1427" fmla="*/ 891450 h 12192000"/>
              <a:gd name="connsiteX1428" fmla="*/ 1555183 w 3834677"/>
              <a:gd name="connsiteY1428" fmla="*/ 891452 h 12192000"/>
              <a:gd name="connsiteX1429" fmla="*/ 1555216 w 3834677"/>
              <a:gd name="connsiteY1429" fmla="*/ 891455 h 12192000"/>
              <a:gd name="connsiteX1430" fmla="*/ 1522160 w 3834677"/>
              <a:gd name="connsiteY1430" fmla="*/ 894785 h 12192000"/>
              <a:gd name="connsiteX1431" fmla="*/ 1391018 w 3834677"/>
              <a:gd name="connsiteY1431" fmla="*/ 1055553 h 12192000"/>
              <a:gd name="connsiteX1432" fmla="*/ 1226787 w 3834677"/>
              <a:gd name="connsiteY1432" fmla="*/ 891452 h 12192000"/>
              <a:gd name="connsiteX1433" fmla="*/ 1391018 w 3834677"/>
              <a:gd name="connsiteY1433" fmla="*/ 727289 h 12192000"/>
              <a:gd name="connsiteX1434" fmla="*/ 1522149 w 3834677"/>
              <a:gd name="connsiteY1434" fmla="*/ 888117 h 12192000"/>
              <a:gd name="connsiteX1435" fmla="*/ 1555216 w 3834677"/>
              <a:gd name="connsiteY1435" fmla="*/ 563120 h 12192000"/>
              <a:gd name="connsiteX1436" fmla="*/ 1555183 w 3834677"/>
              <a:gd name="connsiteY1436" fmla="*/ 563124 h 12192000"/>
              <a:gd name="connsiteX1437" fmla="*/ 1555216 w 3834677"/>
              <a:gd name="connsiteY1437" fmla="*/ 563127 h 12192000"/>
              <a:gd name="connsiteX1438" fmla="*/ 1522149 w 3834677"/>
              <a:gd name="connsiteY1438" fmla="*/ 566458 h 12192000"/>
              <a:gd name="connsiteX1439" fmla="*/ 1391018 w 3834677"/>
              <a:gd name="connsiteY1439" fmla="*/ 727289 h 12192000"/>
              <a:gd name="connsiteX1440" fmla="*/ 1226787 w 3834677"/>
              <a:gd name="connsiteY1440" fmla="*/ 563123 h 12192000"/>
              <a:gd name="connsiteX1441" fmla="*/ 1391018 w 3834677"/>
              <a:gd name="connsiteY1441" fmla="*/ 398958 h 12192000"/>
              <a:gd name="connsiteX1442" fmla="*/ 1522149 w 3834677"/>
              <a:gd name="connsiteY1442" fmla="*/ 559788 h 12192000"/>
              <a:gd name="connsiteX1443" fmla="*/ 1555246 w 3834677"/>
              <a:gd name="connsiteY1443" fmla="*/ 12007987 h 12192000"/>
              <a:gd name="connsiteX1444" fmla="*/ 1391016 w 3834677"/>
              <a:gd name="connsiteY1444" fmla="*/ 12172087 h 12192000"/>
              <a:gd name="connsiteX1445" fmla="*/ 1226786 w 3834677"/>
              <a:gd name="connsiteY1445" fmla="*/ 12007922 h 12192000"/>
              <a:gd name="connsiteX1446" fmla="*/ 1391016 w 3834677"/>
              <a:gd name="connsiteY1446" fmla="*/ 11843734 h 12192000"/>
              <a:gd name="connsiteX1447" fmla="*/ 1391016 w 3834677"/>
              <a:gd name="connsiteY1447" fmla="*/ 11843778 h 12192000"/>
              <a:gd name="connsiteX1448" fmla="*/ 1555246 w 3834677"/>
              <a:gd name="connsiteY1448" fmla="*/ 12007987 h 12192000"/>
              <a:gd name="connsiteX1449" fmla="*/ 1555246 w 3834677"/>
              <a:gd name="connsiteY1449" fmla="*/ 11022975 h 12192000"/>
              <a:gd name="connsiteX1450" fmla="*/ 1391016 w 3834677"/>
              <a:gd name="connsiteY1450" fmla="*/ 11187140 h 12192000"/>
              <a:gd name="connsiteX1451" fmla="*/ 1226786 w 3834677"/>
              <a:gd name="connsiteY1451" fmla="*/ 11022975 h 12192000"/>
              <a:gd name="connsiteX1452" fmla="*/ 1391016 w 3834677"/>
              <a:gd name="connsiteY1452" fmla="*/ 10858813 h 12192000"/>
              <a:gd name="connsiteX1453" fmla="*/ 1555246 w 3834677"/>
              <a:gd name="connsiteY1453" fmla="*/ 11022975 h 12192000"/>
              <a:gd name="connsiteX1454" fmla="*/ 1555246 w 3834677"/>
              <a:gd name="connsiteY1454" fmla="*/ 9381279 h 12192000"/>
              <a:gd name="connsiteX1455" fmla="*/ 1555182 w 3834677"/>
              <a:gd name="connsiteY1455" fmla="*/ 9381288 h 12192000"/>
              <a:gd name="connsiteX1456" fmla="*/ 1555246 w 3834677"/>
              <a:gd name="connsiteY1456" fmla="*/ 9381292 h 12192000"/>
              <a:gd name="connsiteX1457" fmla="*/ 1522214 w 3834677"/>
              <a:gd name="connsiteY1457" fmla="*/ 9384623 h 12192000"/>
              <a:gd name="connsiteX1458" fmla="*/ 1391082 w 3834677"/>
              <a:gd name="connsiteY1458" fmla="*/ 9545450 h 12192000"/>
              <a:gd name="connsiteX1459" fmla="*/ 1391016 w 3834677"/>
              <a:gd name="connsiteY1459" fmla="*/ 9545450 h 12192000"/>
              <a:gd name="connsiteX1460" fmla="*/ 1226850 w 3834677"/>
              <a:gd name="connsiteY1460" fmla="*/ 9381285 h 12192000"/>
              <a:gd name="connsiteX1461" fmla="*/ 1391082 w 3834677"/>
              <a:gd name="connsiteY1461" fmla="*/ 9217121 h 12192000"/>
              <a:gd name="connsiteX1462" fmla="*/ 1522214 w 3834677"/>
              <a:gd name="connsiteY1462" fmla="*/ 9377950 h 12192000"/>
              <a:gd name="connsiteX1463" fmla="*/ 1555246 w 3834677"/>
              <a:gd name="connsiteY1463" fmla="*/ 8741222 h 12192000"/>
              <a:gd name="connsiteX1464" fmla="*/ 1394352 w 3834677"/>
              <a:gd name="connsiteY1464" fmla="*/ 8872301 h 12192000"/>
              <a:gd name="connsiteX1465" fmla="*/ 1392334 w 3834677"/>
              <a:gd name="connsiteY1465" fmla="*/ 8892316 h 12192000"/>
              <a:gd name="connsiteX1466" fmla="*/ 1389697 w 3834677"/>
              <a:gd name="connsiteY1466" fmla="*/ 8892316 h 12192000"/>
              <a:gd name="connsiteX1467" fmla="*/ 1387679 w 3834677"/>
              <a:gd name="connsiteY1467" fmla="*/ 8872301 h 12192000"/>
              <a:gd name="connsiteX1468" fmla="*/ 1226786 w 3834677"/>
              <a:gd name="connsiteY1468" fmla="*/ 8741222 h 12192000"/>
              <a:gd name="connsiteX1469" fmla="*/ 1391016 w 3834677"/>
              <a:gd name="connsiteY1469" fmla="*/ 8577057 h 12192000"/>
              <a:gd name="connsiteX1470" fmla="*/ 1555246 w 3834677"/>
              <a:gd name="connsiteY1470" fmla="*/ 8741222 h 12192000"/>
              <a:gd name="connsiteX1471" fmla="*/ 1555247 w 3834677"/>
              <a:gd name="connsiteY1471" fmla="*/ 8412892 h 12192000"/>
              <a:gd name="connsiteX1472" fmla="*/ 1391016 w 3834677"/>
              <a:gd name="connsiteY1472" fmla="*/ 8576991 h 12192000"/>
              <a:gd name="connsiteX1473" fmla="*/ 1226786 w 3834677"/>
              <a:gd name="connsiteY1473" fmla="*/ 8412828 h 12192000"/>
              <a:gd name="connsiteX1474" fmla="*/ 1391017 w 3834677"/>
              <a:gd name="connsiteY1474" fmla="*/ 8248641 h 12192000"/>
              <a:gd name="connsiteX1475" fmla="*/ 1391017 w 3834677"/>
              <a:gd name="connsiteY1475" fmla="*/ 8248684 h 12192000"/>
              <a:gd name="connsiteX1476" fmla="*/ 1555247 w 3834677"/>
              <a:gd name="connsiteY1476" fmla="*/ 8412892 h 12192000"/>
              <a:gd name="connsiteX1477" fmla="*/ 1555248 w 3834677"/>
              <a:gd name="connsiteY1477" fmla="*/ 7427883 h 12192000"/>
              <a:gd name="connsiteX1478" fmla="*/ 1391018 w 3834677"/>
              <a:gd name="connsiteY1478" fmla="*/ 7592046 h 12192000"/>
              <a:gd name="connsiteX1479" fmla="*/ 1226787 w 3834677"/>
              <a:gd name="connsiteY1479" fmla="*/ 7427883 h 12192000"/>
              <a:gd name="connsiteX1480" fmla="*/ 1391018 w 3834677"/>
              <a:gd name="connsiteY1480" fmla="*/ 7263718 h 12192000"/>
              <a:gd name="connsiteX1481" fmla="*/ 1555248 w 3834677"/>
              <a:gd name="connsiteY1481" fmla="*/ 7427883 h 12192000"/>
              <a:gd name="connsiteX1482" fmla="*/ 1555248 w 3834677"/>
              <a:gd name="connsiteY1482" fmla="*/ 5786184 h 12192000"/>
              <a:gd name="connsiteX1483" fmla="*/ 1555183 w 3834677"/>
              <a:gd name="connsiteY1483" fmla="*/ 5786192 h 12192000"/>
              <a:gd name="connsiteX1484" fmla="*/ 1555248 w 3834677"/>
              <a:gd name="connsiteY1484" fmla="*/ 5786198 h 12192000"/>
              <a:gd name="connsiteX1485" fmla="*/ 1522214 w 3834677"/>
              <a:gd name="connsiteY1485" fmla="*/ 5789527 h 12192000"/>
              <a:gd name="connsiteX1486" fmla="*/ 1391082 w 3834677"/>
              <a:gd name="connsiteY1486" fmla="*/ 5950355 h 12192000"/>
              <a:gd name="connsiteX1487" fmla="*/ 1391018 w 3834677"/>
              <a:gd name="connsiteY1487" fmla="*/ 5950355 h 12192000"/>
              <a:gd name="connsiteX1488" fmla="*/ 1226852 w 3834677"/>
              <a:gd name="connsiteY1488" fmla="*/ 5786192 h 12192000"/>
              <a:gd name="connsiteX1489" fmla="*/ 1391082 w 3834677"/>
              <a:gd name="connsiteY1489" fmla="*/ 5622026 h 12192000"/>
              <a:gd name="connsiteX1490" fmla="*/ 1522214 w 3834677"/>
              <a:gd name="connsiteY1490" fmla="*/ 5782856 h 12192000"/>
              <a:gd name="connsiteX1491" fmla="*/ 1555248 w 3834677"/>
              <a:gd name="connsiteY1491" fmla="*/ 5143228 h 12192000"/>
              <a:gd name="connsiteX1492" fmla="*/ 1394353 w 3834677"/>
              <a:gd name="connsiteY1492" fmla="*/ 5274307 h 12192000"/>
              <a:gd name="connsiteX1493" fmla="*/ 1392335 w 3834677"/>
              <a:gd name="connsiteY1493" fmla="*/ 5294321 h 12192000"/>
              <a:gd name="connsiteX1494" fmla="*/ 1389699 w 3834677"/>
              <a:gd name="connsiteY1494" fmla="*/ 5294321 h 12192000"/>
              <a:gd name="connsiteX1495" fmla="*/ 1387680 w 3834677"/>
              <a:gd name="connsiteY1495" fmla="*/ 5274307 h 12192000"/>
              <a:gd name="connsiteX1496" fmla="*/ 1226787 w 3834677"/>
              <a:gd name="connsiteY1496" fmla="*/ 5143227 h 12192000"/>
              <a:gd name="connsiteX1497" fmla="*/ 1391017 w 3834677"/>
              <a:gd name="connsiteY1497" fmla="*/ 4979063 h 12192000"/>
              <a:gd name="connsiteX1498" fmla="*/ 1555248 w 3834677"/>
              <a:gd name="connsiteY1498" fmla="*/ 5143228 h 12192000"/>
              <a:gd name="connsiteX1499" fmla="*/ 1555248 w 3834677"/>
              <a:gd name="connsiteY1499" fmla="*/ 4814898 h 12192000"/>
              <a:gd name="connsiteX1500" fmla="*/ 1391017 w 3834677"/>
              <a:gd name="connsiteY1500" fmla="*/ 4978998 h 12192000"/>
              <a:gd name="connsiteX1501" fmla="*/ 1226787 w 3834677"/>
              <a:gd name="connsiteY1501" fmla="*/ 4814833 h 12192000"/>
              <a:gd name="connsiteX1502" fmla="*/ 1391017 w 3834677"/>
              <a:gd name="connsiteY1502" fmla="*/ 4650646 h 12192000"/>
              <a:gd name="connsiteX1503" fmla="*/ 1391017 w 3834677"/>
              <a:gd name="connsiteY1503" fmla="*/ 4650690 h 12192000"/>
              <a:gd name="connsiteX1504" fmla="*/ 1555248 w 3834677"/>
              <a:gd name="connsiteY1504" fmla="*/ 4814898 h 12192000"/>
              <a:gd name="connsiteX1505" fmla="*/ 1555248 w 3834677"/>
              <a:gd name="connsiteY1505" fmla="*/ 3829888 h 12192000"/>
              <a:gd name="connsiteX1506" fmla="*/ 1391017 w 3834677"/>
              <a:gd name="connsiteY1506" fmla="*/ 3994052 h 12192000"/>
              <a:gd name="connsiteX1507" fmla="*/ 1226787 w 3834677"/>
              <a:gd name="connsiteY1507" fmla="*/ 3829888 h 12192000"/>
              <a:gd name="connsiteX1508" fmla="*/ 1391017 w 3834677"/>
              <a:gd name="connsiteY1508" fmla="*/ 3665724 h 12192000"/>
              <a:gd name="connsiteX1509" fmla="*/ 1555248 w 3834677"/>
              <a:gd name="connsiteY1509" fmla="*/ 3829888 h 12192000"/>
              <a:gd name="connsiteX1510" fmla="*/ 1555248 w 3834677"/>
              <a:gd name="connsiteY1510" fmla="*/ 2188191 h 12192000"/>
              <a:gd name="connsiteX1511" fmla="*/ 1555183 w 3834677"/>
              <a:gd name="connsiteY1511" fmla="*/ 2188199 h 12192000"/>
              <a:gd name="connsiteX1512" fmla="*/ 1555248 w 3834677"/>
              <a:gd name="connsiteY1512" fmla="*/ 2188204 h 12192000"/>
              <a:gd name="connsiteX1513" fmla="*/ 1522214 w 3834677"/>
              <a:gd name="connsiteY1513" fmla="*/ 2191534 h 12192000"/>
              <a:gd name="connsiteX1514" fmla="*/ 1391082 w 3834677"/>
              <a:gd name="connsiteY1514" fmla="*/ 2352361 h 12192000"/>
              <a:gd name="connsiteX1515" fmla="*/ 1391017 w 3834677"/>
              <a:gd name="connsiteY1515" fmla="*/ 2352361 h 12192000"/>
              <a:gd name="connsiteX1516" fmla="*/ 1226852 w 3834677"/>
              <a:gd name="connsiteY1516" fmla="*/ 2188198 h 12192000"/>
              <a:gd name="connsiteX1517" fmla="*/ 1391082 w 3834677"/>
              <a:gd name="connsiteY1517" fmla="*/ 2024032 h 12192000"/>
              <a:gd name="connsiteX1518" fmla="*/ 1522214 w 3834677"/>
              <a:gd name="connsiteY1518" fmla="*/ 2184864 h 12192000"/>
              <a:gd name="connsiteX1519" fmla="*/ 1555248 w 3834677"/>
              <a:gd name="connsiteY1519" fmla="*/ 1548134 h 12192000"/>
              <a:gd name="connsiteX1520" fmla="*/ 1394353 w 3834677"/>
              <a:gd name="connsiteY1520" fmla="*/ 1679213 h 12192000"/>
              <a:gd name="connsiteX1521" fmla="*/ 1392335 w 3834677"/>
              <a:gd name="connsiteY1521" fmla="*/ 1699229 h 12192000"/>
              <a:gd name="connsiteX1522" fmla="*/ 1389699 w 3834677"/>
              <a:gd name="connsiteY1522" fmla="*/ 1699229 h 12192000"/>
              <a:gd name="connsiteX1523" fmla="*/ 1387680 w 3834677"/>
              <a:gd name="connsiteY1523" fmla="*/ 1679213 h 12192000"/>
              <a:gd name="connsiteX1524" fmla="*/ 1226787 w 3834677"/>
              <a:gd name="connsiteY1524" fmla="*/ 1548134 h 12192000"/>
              <a:gd name="connsiteX1525" fmla="*/ 1391017 w 3834677"/>
              <a:gd name="connsiteY1525" fmla="*/ 1383969 h 12192000"/>
              <a:gd name="connsiteX1526" fmla="*/ 1555248 w 3834677"/>
              <a:gd name="connsiteY1526" fmla="*/ 1548134 h 12192000"/>
              <a:gd name="connsiteX1527" fmla="*/ 1555248 w 3834677"/>
              <a:gd name="connsiteY1527" fmla="*/ 1219804 h 12192000"/>
              <a:gd name="connsiteX1528" fmla="*/ 1391017 w 3834677"/>
              <a:gd name="connsiteY1528" fmla="*/ 1383905 h 12192000"/>
              <a:gd name="connsiteX1529" fmla="*/ 1226787 w 3834677"/>
              <a:gd name="connsiteY1529" fmla="*/ 1219740 h 12192000"/>
              <a:gd name="connsiteX1530" fmla="*/ 1391018 w 3834677"/>
              <a:gd name="connsiteY1530" fmla="*/ 1055553 h 12192000"/>
              <a:gd name="connsiteX1531" fmla="*/ 1391018 w 3834677"/>
              <a:gd name="connsiteY1531" fmla="*/ 1055596 h 12192000"/>
              <a:gd name="connsiteX1532" fmla="*/ 1555248 w 3834677"/>
              <a:gd name="connsiteY1532" fmla="*/ 1219804 h 12192000"/>
              <a:gd name="connsiteX1533" fmla="*/ 1555248 w 3834677"/>
              <a:gd name="connsiteY1533" fmla="*/ 234794 h 12192000"/>
              <a:gd name="connsiteX1534" fmla="*/ 1391018 w 3834677"/>
              <a:gd name="connsiteY1534" fmla="*/ 398958 h 12192000"/>
              <a:gd name="connsiteX1535" fmla="*/ 1226787 w 3834677"/>
              <a:gd name="connsiteY1535" fmla="*/ 234794 h 12192000"/>
              <a:gd name="connsiteX1536" fmla="*/ 1391018 w 3834677"/>
              <a:gd name="connsiteY1536" fmla="*/ 70629 h 12192000"/>
              <a:gd name="connsiteX1537" fmla="*/ 1555248 w 3834677"/>
              <a:gd name="connsiteY1537" fmla="*/ 234794 h 12192000"/>
              <a:gd name="connsiteX1538" fmla="*/ 1722429 w 3834677"/>
              <a:gd name="connsiteY1538" fmla="*/ 12192000 h 12192000"/>
              <a:gd name="connsiteX1539" fmla="*/ 1715387 w 3834677"/>
              <a:gd name="connsiteY1539" fmla="*/ 12192000 h 12192000"/>
              <a:gd name="connsiteX1540" fmla="*/ 1719413 w 3834677"/>
              <a:gd name="connsiteY1540" fmla="*/ 12172063 h 12192000"/>
              <a:gd name="connsiteX1541" fmla="*/ 1735671 w 3834677"/>
              <a:gd name="connsiteY1541" fmla="*/ 0 h 12192000"/>
              <a:gd name="connsiteX1542" fmla="*/ 1722746 w 3834677"/>
              <a:gd name="connsiteY1542" fmla="*/ 37543 h 12192000"/>
              <a:gd name="connsiteX1543" fmla="*/ 1719418 w 3834677"/>
              <a:gd name="connsiteY1543" fmla="*/ 70585 h 12192000"/>
              <a:gd name="connsiteX1544" fmla="*/ 1719414 w 3834677"/>
              <a:gd name="connsiteY1544" fmla="*/ 70542 h 12192000"/>
              <a:gd name="connsiteX1545" fmla="*/ 1719411 w 3834677"/>
              <a:gd name="connsiteY1545" fmla="*/ 70575 h 12192000"/>
              <a:gd name="connsiteX1546" fmla="*/ 1716077 w 3834677"/>
              <a:gd name="connsiteY1546" fmla="*/ 37522 h 12192000"/>
              <a:gd name="connsiteX1547" fmla="*/ 1702382 w 3834677"/>
              <a:gd name="connsiteY1547" fmla="*/ 0 h 12192000"/>
              <a:gd name="connsiteX1548" fmla="*/ 1872150 w 3834677"/>
              <a:gd name="connsiteY1548" fmla="*/ 12005575 h 12192000"/>
              <a:gd name="connsiteX1549" fmla="*/ 1872150 w 3834677"/>
              <a:gd name="connsiteY1549" fmla="*/ 12010311 h 12192000"/>
              <a:gd name="connsiteX1550" fmla="*/ 1819753 w 3834677"/>
              <a:gd name="connsiteY1550" fmla="*/ 12020900 h 12192000"/>
              <a:gd name="connsiteX1551" fmla="*/ 1719478 w 3834677"/>
              <a:gd name="connsiteY1551" fmla="*/ 12172087 h 12192000"/>
              <a:gd name="connsiteX1552" fmla="*/ 1555246 w 3834677"/>
              <a:gd name="connsiteY1552" fmla="*/ 12007922 h 12192000"/>
              <a:gd name="connsiteX1553" fmla="*/ 1719478 w 3834677"/>
              <a:gd name="connsiteY1553" fmla="*/ 11843736 h 12192000"/>
              <a:gd name="connsiteX1554" fmla="*/ 1819741 w 3834677"/>
              <a:gd name="connsiteY1554" fmla="*/ 11994976 h 12192000"/>
              <a:gd name="connsiteX1555" fmla="*/ 1872150 w 3834677"/>
              <a:gd name="connsiteY1555" fmla="*/ 11677315 h 12192000"/>
              <a:gd name="connsiteX1556" fmla="*/ 1872150 w 3834677"/>
              <a:gd name="connsiteY1556" fmla="*/ 11681958 h 12192000"/>
              <a:gd name="connsiteX1557" fmla="*/ 1819753 w 3834677"/>
              <a:gd name="connsiteY1557" fmla="*/ 11692549 h 12192000"/>
              <a:gd name="connsiteX1558" fmla="*/ 1719478 w 3834677"/>
              <a:gd name="connsiteY1558" fmla="*/ 11843736 h 12192000"/>
              <a:gd name="connsiteX1559" fmla="*/ 1588281 w 3834677"/>
              <a:gd name="connsiteY1559" fmla="*/ 11682957 h 12192000"/>
              <a:gd name="connsiteX1560" fmla="*/ 1555214 w 3834677"/>
              <a:gd name="connsiteY1560" fmla="*/ 11679639 h 12192000"/>
              <a:gd name="connsiteX1561" fmla="*/ 1555246 w 3834677"/>
              <a:gd name="connsiteY1561" fmla="*/ 11679634 h 12192000"/>
              <a:gd name="connsiteX1562" fmla="*/ 1555214 w 3834677"/>
              <a:gd name="connsiteY1562" fmla="*/ 11679632 h 12192000"/>
              <a:gd name="connsiteX1563" fmla="*/ 1588280 w 3834677"/>
              <a:gd name="connsiteY1563" fmla="*/ 11676299 h 12192000"/>
              <a:gd name="connsiteX1564" fmla="*/ 1719412 w 3834677"/>
              <a:gd name="connsiteY1564" fmla="*/ 11515472 h 12192000"/>
              <a:gd name="connsiteX1565" fmla="*/ 1819716 w 3834677"/>
              <a:gd name="connsiteY1565" fmla="*/ 11666735 h 12192000"/>
              <a:gd name="connsiteX1566" fmla="*/ 1872150 w 3834677"/>
              <a:gd name="connsiteY1566" fmla="*/ 11348985 h 12192000"/>
              <a:gd name="connsiteX1567" fmla="*/ 1872150 w 3834677"/>
              <a:gd name="connsiteY1567" fmla="*/ 11353624 h 12192000"/>
              <a:gd name="connsiteX1568" fmla="*/ 1819716 w 3834677"/>
              <a:gd name="connsiteY1568" fmla="*/ 11364207 h 12192000"/>
              <a:gd name="connsiteX1569" fmla="*/ 1719412 w 3834677"/>
              <a:gd name="connsiteY1569" fmla="*/ 11515472 h 12192000"/>
              <a:gd name="connsiteX1570" fmla="*/ 1588280 w 3834677"/>
              <a:gd name="connsiteY1570" fmla="*/ 11354640 h 12192000"/>
              <a:gd name="connsiteX1571" fmla="*/ 1555214 w 3834677"/>
              <a:gd name="connsiteY1571" fmla="*/ 11351309 h 12192000"/>
              <a:gd name="connsiteX1572" fmla="*/ 1555246 w 3834677"/>
              <a:gd name="connsiteY1572" fmla="*/ 11351305 h 12192000"/>
              <a:gd name="connsiteX1573" fmla="*/ 1555214 w 3834677"/>
              <a:gd name="connsiteY1573" fmla="*/ 11351303 h 12192000"/>
              <a:gd name="connsiteX1574" fmla="*/ 1588280 w 3834677"/>
              <a:gd name="connsiteY1574" fmla="*/ 11347970 h 12192000"/>
              <a:gd name="connsiteX1575" fmla="*/ 1719412 w 3834677"/>
              <a:gd name="connsiteY1575" fmla="*/ 11187142 h 12192000"/>
              <a:gd name="connsiteX1576" fmla="*/ 1819716 w 3834677"/>
              <a:gd name="connsiteY1576" fmla="*/ 11338405 h 12192000"/>
              <a:gd name="connsiteX1577" fmla="*/ 1872150 w 3834677"/>
              <a:gd name="connsiteY1577" fmla="*/ 11020862 h 12192000"/>
              <a:gd name="connsiteX1578" fmla="*/ 1872150 w 3834677"/>
              <a:gd name="connsiteY1578" fmla="*/ 11025295 h 12192000"/>
              <a:gd name="connsiteX1579" fmla="*/ 1819737 w 3834677"/>
              <a:gd name="connsiteY1579" fmla="*/ 11035869 h 12192000"/>
              <a:gd name="connsiteX1580" fmla="*/ 1719412 w 3834677"/>
              <a:gd name="connsiteY1580" fmla="*/ 11187056 h 12192000"/>
              <a:gd name="connsiteX1581" fmla="*/ 1555182 w 3834677"/>
              <a:gd name="connsiteY1581" fmla="*/ 11022891 h 12192000"/>
              <a:gd name="connsiteX1582" fmla="*/ 1716076 w 3834677"/>
              <a:gd name="connsiteY1582" fmla="*/ 10891811 h 12192000"/>
              <a:gd name="connsiteX1583" fmla="*/ 1719409 w 3834677"/>
              <a:gd name="connsiteY1583" fmla="*/ 10858758 h 12192000"/>
              <a:gd name="connsiteX1584" fmla="*/ 1719412 w 3834677"/>
              <a:gd name="connsiteY1584" fmla="*/ 10858790 h 12192000"/>
              <a:gd name="connsiteX1585" fmla="*/ 1719412 w 3834677"/>
              <a:gd name="connsiteY1585" fmla="*/ 10858813 h 12192000"/>
              <a:gd name="connsiteX1586" fmla="*/ 1719416 w 3834677"/>
              <a:gd name="connsiteY1586" fmla="*/ 10858768 h 12192000"/>
              <a:gd name="connsiteX1587" fmla="*/ 1722748 w 3834677"/>
              <a:gd name="connsiteY1587" fmla="*/ 10891811 h 12192000"/>
              <a:gd name="connsiteX1588" fmla="*/ 1827174 w 3834677"/>
              <a:gd name="connsiteY1588" fmla="*/ 11012928 h 12192000"/>
              <a:gd name="connsiteX1589" fmla="*/ 1872150 w 3834677"/>
              <a:gd name="connsiteY1589" fmla="*/ 10692307 h 12192000"/>
              <a:gd name="connsiteX1590" fmla="*/ 1872150 w 3834677"/>
              <a:gd name="connsiteY1590" fmla="*/ 10696651 h 12192000"/>
              <a:gd name="connsiteX1591" fmla="*/ 1827155 w 3834677"/>
              <a:gd name="connsiteY1591" fmla="*/ 10704594 h 12192000"/>
              <a:gd name="connsiteX1592" fmla="*/ 1722744 w 3834677"/>
              <a:gd name="connsiteY1592" fmla="*/ 10825728 h 12192000"/>
              <a:gd name="connsiteX1593" fmla="*/ 1719416 w 3834677"/>
              <a:gd name="connsiteY1593" fmla="*/ 10858768 h 12192000"/>
              <a:gd name="connsiteX1594" fmla="*/ 1719412 w 3834677"/>
              <a:gd name="connsiteY1594" fmla="*/ 10858724 h 12192000"/>
              <a:gd name="connsiteX1595" fmla="*/ 1719409 w 3834677"/>
              <a:gd name="connsiteY1595" fmla="*/ 10858758 h 12192000"/>
              <a:gd name="connsiteX1596" fmla="*/ 1716076 w 3834677"/>
              <a:gd name="connsiteY1596" fmla="*/ 10825707 h 12192000"/>
              <a:gd name="connsiteX1597" fmla="*/ 1588280 w 3834677"/>
              <a:gd name="connsiteY1597" fmla="*/ 10697962 h 12192000"/>
              <a:gd name="connsiteX1598" fmla="*/ 1555203 w 3834677"/>
              <a:gd name="connsiteY1598" fmla="*/ 10694629 h 12192000"/>
              <a:gd name="connsiteX1599" fmla="*/ 1555225 w 3834677"/>
              <a:gd name="connsiteY1599" fmla="*/ 10694627 h 12192000"/>
              <a:gd name="connsiteX1600" fmla="*/ 1555246 w 3834677"/>
              <a:gd name="connsiteY1600" fmla="*/ 10694627 h 12192000"/>
              <a:gd name="connsiteX1601" fmla="*/ 1555214 w 3834677"/>
              <a:gd name="connsiteY1601" fmla="*/ 10694623 h 12192000"/>
              <a:gd name="connsiteX1602" fmla="*/ 1588280 w 3834677"/>
              <a:gd name="connsiteY1602" fmla="*/ 10691292 h 12192000"/>
              <a:gd name="connsiteX1603" fmla="*/ 1719412 w 3834677"/>
              <a:gd name="connsiteY1603" fmla="*/ 10530460 h 12192000"/>
              <a:gd name="connsiteX1604" fmla="*/ 1819716 w 3834677"/>
              <a:gd name="connsiteY1604" fmla="*/ 10681725 h 12192000"/>
              <a:gd name="connsiteX1605" fmla="*/ 1872150 w 3834677"/>
              <a:gd name="connsiteY1605" fmla="*/ 10363978 h 12192000"/>
              <a:gd name="connsiteX1606" fmla="*/ 1872150 w 3834677"/>
              <a:gd name="connsiteY1606" fmla="*/ 10368621 h 12192000"/>
              <a:gd name="connsiteX1607" fmla="*/ 1819738 w 3834677"/>
              <a:gd name="connsiteY1607" fmla="*/ 10379216 h 12192000"/>
              <a:gd name="connsiteX1608" fmla="*/ 1719478 w 3834677"/>
              <a:gd name="connsiteY1608" fmla="*/ 10530460 h 12192000"/>
              <a:gd name="connsiteX1609" fmla="*/ 1719478 w 3834677"/>
              <a:gd name="connsiteY1609" fmla="*/ 10530397 h 12192000"/>
              <a:gd name="connsiteX1610" fmla="*/ 1588281 w 3834677"/>
              <a:gd name="connsiteY1610" fmla="*/ 10369618 h 12192000"/>
              <a:gd name="connsiteX1611" fmla="*/ 1555214 w 3834677"/>
              <a:gd name="connsiteY1611" fmla="*/ 10366299 h 12192000"/>
              <a:gd name="connsiteX1612" fmla="*/ 1555246 w 3834677"/>
              <a:gd name="connsiteY1612" fmla="*/ 10366297 h 12192000"/>
              <a:gd name="connsiteX1613" fmla="*/ 1555214 w 3834677"/>
              <a:gd name="connsiteY1613" fmla="*/ 10366293 h 12192000"/>
              <a:gd name="connsiteX1614" fmla="*/ 1588280 w 3834677"/>
              <a:gd name="connsiteY1614" fmla="*/ 10362962 h 12192000"/>
              <a:gd name="connsiteX1615" fmla="*/ 1719412 w 3834677"/>
              <a:gd name="connsiteY1615" fmla="*/ 10202133 h 12192000"/>
              <a:gd name="connsiteX1616" fmla="*/ 1819716 w 3834677"/>
              <a:gd name="connsiteY1616" fmla="*/ 10353395 h 12192000"/>
              <a:gd name="connsiteX1617" fmla="*/ 1872150 w 3834677"/>
              <a:gd name="connsiteY1617" fmla="*/ 10035646 h 12192000"/>
              <a:gd name="connsiteX1618" fmla="*/ 1872150 w 3834677"/>
              <a:gd name="connsiteY1618" fmla="*/ 10040289 h 12192000"/>
              <a:gd name="connsiteX1619" fmla="*/ 1819738 w 3834677"/>
              <a:gd name="connsiteY1619" fmla="*/ 10050889 h 12192000"/>
              <a:gd name="connsiteX1620" fmla="*/ 1719478 w 3834677"/>
              <a:gd name="connsiteY1620" fmla="*/ 10202133 h 12192000"/>
              <a:gd name="connsiteX1621" fmla="*/ 1719478 w 3834677"/>
              <a:gd name="connsiteY1621" fmla="*/ 10202067 h 12192000"/>
              <a:gd name="connsiteX1622" fmla="*/ 1588281 w 3834677"/>
              <a:gd name="connsiteY1622" fmla="*/ 10041286 h 12192000"/>
              <a:gd name="connsiteX1623" fmla="*/ 1555214 w 3834677"/>
              <a:gd name="connsiteY1623" fmla="*/ 10037970 h 12192000"/>
              <a:gd name="connsiteX1624" fmla="*/ 1555246 w 3834677"/>
              <a:gd name="connsiteY1624" fmla="*/ 10037966 h 12192000"/>
              <a:gd name="connsiteX1625" fmla="*/ 1555214 w 3834677"/>
              <a:gd name="connsiteY1625" fmla="*/ 10037964 h 12192000"/>
              <a:gd name="connsiteX1626" fmla="*/ 1588280 w 3834677"/>
              <a:gd name="connsiteY1626" fmla="*/ 10034631 h 12192000"/>
              <a:gd name="connsiteX1627" fmla="*/ 1719412 w 3834677"/>
              <a:gd name="connsiteY1627" fmla="*/ 9873803 h 12192000"/>
              <a:gd name="connsiteX1628" fmla="*/ 1819716 w 3834677"/>
              <a:gd name="connsiteY1628" fmla="*/ 10025066 h 12192000"/>
              <a:gd name="connsiteX1629" fmla="*/ 1872150 w 3834677"/>
              <a:gd name="connsiteY1629" fmla="*/ 9707295 h 12192000"/>
              <a:gd name="connsiteX1630" fmla="*/ 1872150 w 3834677"/>
              <a:gd name="connsiteY1630" fmla="*/ 9711939 h 12192000"/>
              <a:gd name="connsiteX1631" fmla="*/ 1819736 w 3834677"/>
              <a:gd name="connsiteY1631" fmla="*/ 9722540 h 12192000"/>
              <a:gd name="connsiteX1632" fmla="*/ 1719478 w 3834677"/>
              <a:gd name="connsiteY1632" fmla="*/ 9873803 h 12192000"/>
              <a:gd name="connsiteX1633" fmla="*/ 1719478 w 3834677"/>
              <a:gd name="connsiteY1633" fmla="*/ 9873759 h 12192000"/>
              <a:gd name="connsiteX1634" fmla="*/ 1555182 w 3834677"/>
              <a:gd name="connsiteY1634" fmla="*/ 9709615 h 12192000"/>
              <a:gd name="connsiteX1635" fmla="*/ 1719412 w 3834677"/>
              <a:gd name="connsiteY1635" fmla="*/ 9545450 h 12192000"/>
              <a:gd name="connsiteX1636" fmla="*/ 1819716 w 3834677"/>
              <a:gd name="connsiteY1636" fmla="*/ 9696715 h 12192000"/>
              <a:gd name="connsiteX1637" fmla="*/ 1872150 w 3834677"/>
              <a:gd name="connsiteY1637" fmla="*/ 9378966 h 12192000"/>
              <a:gd name="connsiteX1638" fmla="*/ 1872150 w 3834677"/>
              <a:gd name="connsiteY1638" fmla="*/ 9383609 h 12192000"/>
              <a:gd name="connsiteX1639" fmla="*/ 1819753 w 3834677"/>
              <a:gd name="connsiteY1639" fmla="*/ 9394200 h 12192000"/>
              <a:gd name="connsiteX1640" fmla="*/ 1719478 w 3834677"/>
              <a:gd name="connsiteY1640" fmla="*/ 9545385 h 12192000"/>
              <a:gd name="connsiteX1641" fmla="*/ 1588281 w 3834677"/>
              <a:gd name="connsiteY1641" fmla="*/ 9384606 h 12192000"/>
              <a:gd name="connsiteX1642" fmla="*/ 1555246 w 3834677"/>
              <a:gd name="connsiteY1642" fmla="*/ 9381292 h 12192000"/>
              <a:gd name="connsiteX1643" fmla="*/ 1555312 w 3834677"/>
              <a:gd name="connsiteY1643" fmla="*/ 9381288 h 12192000"/>
              <a:gd name="connsiteX1644" fmla="*/ 1555246 w 3834677"/>
              <a:gd name="connsiteY1644" fmla="*/ 9381279 h 12192000"/>
              <a:gd name="connsiteX1645" fmla="*/ 1588280 w 3834677"/>
              <a:gd name="connsiteY1645" fmla="*/ 9377950 h 12192000"/>
              <a:gd name="connsiteX1646" fmla="*/ 1719412 w 3834677"/>
              <a:gd name="connsiteY1646" fmla="*/ 9217121 h 12192000"/>
              <a:gd name="connsiteX1647" fmla="*/ 1819716 w 3834677"/>
              <a:gd name="connsiteY1647" fmla="*/ 9368386 h 12192000"/>
              <a:gd name="connsiteX1648" fmla="*/ 1872150 w 3834677"/>
              <a:gd name="connsiteY1648" fmla="*/ 9050929 h 12192000"/>
              <a:gd name="connsiteX1649" fmla="*/ 1872150 w 3834677"/>
              <a:gd name="connsiteY1649" fmla="*/ 9055280 h 12192000"/>
              <a:gd name="connsiteX1650" fmla="*/ 1819738 w 3834677"/>
              <a:gd name="connsiteY1650" fmla="*/ 9065879 h 12192000"/>
              <a:gd name="connsiteX1651" fmla="*/ 1719478 w 3834677"/>
              <a:gd name="connsiteY1651" fmla="*/ 9217121 h 12192000"/>
              <a:gd name="connsiteX1652" fmla="*/ 1719478 w 3834677"/>
              <a:gd name="connsiteY1652" fmla="*/ 9217055 h 12192000"/>
              <a:gd name="connsiteX1653" fmla="*/ 1588281 w 3834677"/>
              <a:gd name="connsiteY1653" fmla="*/ 9056276 h 12192000"/>
              <a:gd name="connsiteX1654" fmla="*/ 1555214 w 3834677"/>
              <a:gd name="connsiteY1654" fmla="*/ 9052960 h 12192000"/>
              <a:gd name="connsiteX1655" fmla="*/ 1555246 w 3834677"/>
              <a:gd name="connsiteY1655" fmla="*/ 9052956 h 12192000"/>
              <a:gd name="connsiteX1656" fmla="*/ 1555214 w 3834677"/>
              <a:gd name="connsiteY1656" fmla="*/ 9052952 h 12192000"/>
              <a:gd name="connsiteX1657" fmla="*/ 1588280 w 3834677"/>
              <a:gd name="connsiteY1657" fmla="*/ 9049621 h 12192000"/>
              <a:gd name="connsiteX1658" fmla="*/ 1716076 w 3834677"/>
              <a:gd name="connsiteY1658" fmla="*/ 8921876 h 12192000"/>
              <a:gd name="connsiteX1659" fmla="*/ 1718094 w 3834677"/>
              <a:gd name="connsiteY1659" fmla="*/ 8901860 h 12192000"/>
              <a:gd name="connsiteX1660" fmla="*/ 1720730 w 3834677"/>
              <a:gd name="connsiteY1660" fmla="*/ 8901860 h 12192000"/>
              <a:gd name="connsiteX1661" fmla="*/ 1722748 w 3834677"/>
              <a:gd name="connsiteY1661" fmla="*/ 8921876 h 12192000"/>
              <a:gd name="connsiteX1662" fmla="*/ 1827174 w 3834677"/>
              <a:gd name="connsiteY1662" fmla="*/ 9042995 h 12192000"/>
              <a:gd name="connsiteX1663" fmla="*/ 1872150 w 3834677"/>
              <a:gd name="connsiteY1663" fmla="*/ 8738818 h 12192000"/>
              <a:gd name="connsiteX1664" fmla="*/ 1872150 w 3834677"/>
              <a:gd name="connsiteY1664" fmla="*/ 8743255 h 12192000"/>
              <a:gd name="connsiteX1665" fmla="*/ 1827194 w 3834677"/>
              <a:gd name="connsiteY1665" fmla="*/ 8751201 h 12192000"/>
              <a:gd name="connsiteX1666" fmla="*/ 1722813 w 3834677"/>
              <a:gd name="connsiteY1666" fmla="*/ 8872310 h 12192000"/>
              <a:gd name="connsiteX1667" fmla="*/ 1720795 w 3834677"/>
              <a:gd name="connsiteY1667" fmla="*/ 8892316 h 12192000"/>
              <a:gd name="connsiteX1668" fmla="*/ 1718169 w 3834677"/>
              <a:gd name="connsiteY1668" fmla="*/ 8892316 h 12192000"/>
              <a:gd name="connsiteX1669" fmla="*/ 1716127 w 3834677"/>
              <a:gd name="connsiteY1669" fmla="*/ 8872152 h 12192000"/>
              <a:gd name="connsiteX1670" fmla="*/ 1555182 w 3834677"/>
              <a:gd name="connsiteY1670" fmla="*/ 8741135 h 12192000"/>
              <a:gd name="connsiteX1671" fmla="*/ 1719413 w 3834677"/>
              <a:gd name="connsiteY1671" fmla="*/ 8576970 h 12192000"/>
              <a:gd name="connsiteX1672" fmla="*/ 1819717 w 3834677"/>
              <a:gd name="connsiteY1672" fmla="*/ 8728235 h 12192000"/>
              <a:gd name="connsiteX1673" fmla="*/ 1872150 w 3834677"/>
              <a:gd name="connsiteY1673" fmla="*/ 8410481 h 12192000"/>
              <a:gd name="connsiteX1674" fmla="*/ 1872150 w 3834677"/>
              <a:gd name="connsiteY1674" fmla="*/ 8415216 h 12192000"/>
              <a:gd name="connsiteX1675" fmla="*/ 1819753 w 3834677"/>
              <a:gd name="connsiteY1675" fmla="*/ 8425806 h 12192000"/>
              <a:gd name="connsiteX1676" fmla="*/ 1719478 w 3834677"/>
              <a:gd name="connsiteY1676" fmla="*/ 8576991 h 12192000"/>
              <a:gd name="connsiteX1677" fmla="*/ 1555247 w 3834677"/>
              <a:gd name="connsiteY1677" fmla="*/ 8412828 h 12192000"/>
              <a:gd name="connsiteX1678" fmla="*/ 1719478 w 3834677"/>
              <a:gd name="connsiteY1678" fmla="*/ 8248641 h 12192000"/>
              <a:gd name="connsiteX1679" fmla="*/ 1819743 w 3834677"/>
              <a:gd name="connsiteY1679" fmla="*/ 8399880 h 12192000"/>
              <a:gd name="connsiteX1680" fmla="*/ 1872150 w 3834677"/>
              <a:gd name="connsiteY1680" fmla="*/ 8082222 h 12192000"/>
              <a:gd name="connsiteX1681" fmla="*/ 1872150 w 3834677"/>
              <a:gd name="connsiteY1681" fmla="*/ 8086863 h 12192000"/>
              <a:gd name="connsiteX1682" fmla="*/ 1819753 w 3834677"/>
              <a:gd name="connsiteY1682" fmla="*/ 8097455 h 12192000"/>
              <a:gd name="connsiteX1683" fmla="*/ 1719478 w 3834677"/>
              <a:gd name="connsiteY1683" fmla="*/ 8248641 h 12192000"/>
              <a:gd name="connsiteX1684" fmla="*/ 1588281 w 3834677"/>
              <a:gd name="connsiteY1684" fmla="*/ 8087863 h 12192000"/>
              <a:gd name="connsiteX1685" fmla="*/ 1555215 w 3834677"/>
              <a:gd name="connsiteY1685" fmla="*/ 8084544 h 12192000"/>
              <a:gd name="connsiteX1686" fmla="*/ 1555247 w 3834677"/>
              <a:gd name="connsiteY1686" fmla="*/ 8084541 h 12192000"/>
              <a:gd name="connsiteX1687" fmla="*/ 1555215 w 3834677"/>
              <a:gd name="connsiteY1687" fmla="*/ 8084537 h 12192000"/>
              <a:gd name="connsiteX1688" fmla="*/ 1588281 w 3834677"/>
              <a:gd name="connsiteY1688" fmla="*/ 8081206 h 12192000"/>
              <a:gd name="connsiteX1689" fmla="*/ 1719413 w 3834677"/>
              <a:gd name="connsiteY1689" fmla="*/ 7920377 h 12192000"/>
              <a:gd name="connsiteX1690" fmla="*/ 1819717 w 3834677"/>
              <a:gd name="connsiteY1690" fmla="*/ 8071640 h 12192000"/>
              <a:gd name="connsiteX1691" fmla="*/ 1872150 w 3834677"/>
              <a:gd name="connsiteY1691" fmla="*/ 7753893 h 12192000"/>
              <a:gd name="connsiteX1692" fmla="*/ 1872150 w 3834677"/>
              <a:gd name="connsiteY1692" fmla="*/ 7758531 h 12192000"/>
              <a:gd name="connsiteX1693" fmla="*/ 1819717 w 3834677"/>
              <a:gd name="connsiteY1693" fmla="*/ 7769113 h 12192000"/>
              <a:gd name="connsiteX1694" fmla="*/ 1719413 w 3834677"/>
              <a:gd name="connsiteY1694" fmla="*/ 7920377 h 12192000"/>
              <a:gd name="connsiteX1695" fmla="*/ 1588281 w 3834677"/>
              <a:gd name="connsiteY1695" fmla="*/ 7759546 h 12192000"/>
              <a:gd name="connsiteX1696" fmla="*/ 1555215 w 3834677"/>
              <a:gd name="connsiteY1696" fmla="*/ 7756215 h 12192000"/>
              <a:gd name="connsiteX1697" fmla="*/ 1555247 w 3834677"/>
              <a:gd name="connsiteY1697" fmla="*/ 7756211 h 12192000"/>
              <a:gd name="connsiteX1698" fmla="*/ 1555215 w 3834677"/>
              <a:gd name="connsiteY1698" fmla="*/ 7756208 h 12192000"/>
              <a:gd name="connsiteX1699" fmla="*/ 1588281 w 3834677"/>
              <a:gd name="connsiteY1699" fmla="*/ 7752876 h 12192000"/>
              <a:gd name="connsiteX1700" fmla="*/ 1719414 w 3834677"/>
              <a:gd name="connsiteY1700" fmla="*/ 7592046 h 12192000"/>
              <a:gd name="connsiteX1701" fmla="*/ 1819717 w 3834677"/>
              <a:gd name="connsiteY1701" fmla="*/ 7743311 h 12192000"/>
              <a:gd name="connsiteX1702" fmla="*/ 1872151 w 3834677"/>
              <a:gd name="connsiteY1702" fmla="*/ 7425768 h 12192000"/>
              <a:gd name="connsiteX1703" fmla="*/ 1872151 w 3834677"/>
              <a:gd name="connsiteY1703" fmla="*/ 7430201 h 12192000"/>
              <a:gd name="connsiteX1704" fmla="*/ 1819740 w 3834677"/>
              <a:gd name="connsiteY1704" fmla="*/ 7440775 h 12192000"/>
              <a:gd name="connsiteX1705" fmla="*/ 1719414 w 3834677"/>
              <a:gd name="connsiteY1705" fmla="*/ 7591961 h 12192000"/>
              <a:gd name="connsiteX1706" fmla="*/ 1555183 w 3834677"/>
              <a:gd name="connsiteY1706" fmla="*/ 7427795 h 12192000"/>
              <a:gd name="connsiteX1707" fmla="*/ 1716077 w 3834677"/>
              <a:gd name="connsiteY1707" fmla="*/ 7296715 h 12192000"/>
              <a:gd name="connsiteX1708" fmla="*/ 1719411 w 3834677"/>
              <a:gd name="connsiteY1708" fmla="*/ 7263663 h 12192000"/>
              <a:gd name="connsiteX1709" fmla="*/ 1719414 w 3834677"/>
              <a:gd name="connsiteY1709" fmla="*/ 7263696 h 12192000"/>
              <a:gd name="connsiteX1710" fmla="*/ 1719414 w 3834677"/>
              <a:gd name="connsiteY1710" fmla="*/ 7263718 h 12192000"/>
              <a:gd name="connsiteX1711" fmla="*/ 1719418 w 3834677"/>
              <a:gd name="connsiteY1711" fmla="*/ 7263674 h 12192000"/>
              <a:gd name="connsiteX1712" fmla="*/ 1722750 w 3834677"/>
              <a:gd name="connsiteY1712" fmla="*/ 7296715 h 12192000"/>
              <a:gd name="connsiteX1713" fmla="*/ 1827176 w 3834677"/>
              <a:gd name="connsiteY1713" fmla="*/ 7417834 h 12192000"/>
              <a:gd name="connsiteX1714" fmla="*/ 1872151 w 3834677"/>
              <a:gd name="connsiteY1714" fmla="*/ 7097212 h 12192000"/>
              <a:gd name="connsiteX1715" fmla="*/ 1872151 w 3834677"/>
              <a:gd name="connsiteY1715" fmla="*/ 7101557 h 12192000"/>
              <a:gd name="connsiteX1716" fmla="*/ 1827156 w 3834677"/>
              <a:gd name="connsiteY1716" fmla="*/ 7109501 h 12192000"/>
              <a:gd name="connsiteX1717" fmla="*/ 1722746 w 3834677"/>
              <a:gd name="connsiteY1717" fmla="*/ 7230632 h 12192000"/>
              <a:gd name="connsiteX1718" fmla="*/ 1719418 w 3834677"/>
              <a:gd name="connsiteY1718" fmla="*/ 7263674 h 12192000"/>
              <a:gd name="connsiteX1719" fmla="*/ 1719414 w 3834677"/>
              <a:gd name="connsiteY1719" fmla="*/ 7263630 h 12192000"/>
              <a:gd name="connsiteX1720" fmla="*/ 1719411 w 3834677"/>
              <a:gd name="connsiteY1720" fmla="*/ 7263663 h 12192000"/>
              <a:gd name="connsiteX1721" fmla="*/ 1716077 w 3834677"/>
              <a:gd name="connsiteY1721" fmla="*/ 7230611 h 12192000"/>
              <a:gd name="connsiteX1722" fmla="*/ 1588281 w 3834677"/>
              <a:gd name="connsiteY1722" fmla="*/ 7102866 h 12192000"/>
              <a:gd name="connsiteX1723" fmla="*/ 1555205 w 3834677"/>
              <a:gd name="connsiteY1723" fmla="*/ 7099533 h 12192000"/>
              <a:gd name="connsiteX1724" fmla="*/ 1555227 w 3834677"/>
              <a:gd name="connsiteY1724" fmla="*/ 7099531 h 12192000"/>
              <a:gd name="connsiteX1725" fmla="*/ 1555248 w 3834677"/>
              <a:gd name="connsiteY1725" fmla="*/ 7099531 h 12192000"/>
              <a:gd name="connsiteX1726" fmla="*/ 1555215 w 3834677"/>
              <a:gd name="connsiteY1726" fmla="*/ 7099528 h 12192000"/>
              <a:gd name="connsiteX1727" fmla="*/ 1588281 w 3834677"/>
              <a:gd name="connsiteY1727" fmla="*/ 7096196 h 12192000"/>
              <a:gd name="connsiteX1728" fmla="*/ 1719414 w 3834677"/>
              <a:gd name="connsiteY1728" fmla="*/ 6935366 h 12192000"/>
              <a:gd name="connsiteX1729" fmla="*/ 1819719 w 3834677"/>
              <a:gd name="connsiteY1729" fmla="*/ 7086631 h 12192000"/>
              <a:gd name="connsiteX1730" fmla="*/ 1872151 w 3834677"/>
              <a:gd name="connsiteY1730" fmla="*/ 6768882 h 12192000"/>
              <a:gd name="connsiteX1731" fmla="*/ 1872151 w 3834677"/>
              <a:gd name="connsiteY1731" fmla="*/ 6773525 h 12192000"/>
              <a:gd name="connsiteX1732" fmla="*/ 1819740 w 3834677"/>
              <a:gd name="connsiteY1732" fmla="*/ 6784121 h 12192000"/>
              <a:gd name="connsiteX1733" fmla="*/ 1719478 w 3834677"/>
              <a:gd name="connsiteY1733" fmla="*/ 6935366 h 12192000"/>
              <a:gd name="connsiteX1734" fmla="*/ 1719478 w 3834677"/>
              <a:gd name="connsiteY1734" fmla="*/ 6935302 h 12192000"/>
              <a:gd name="connsiteX1735" fmla="*/ 1588282 w 3834677"/>
              <a:gd name="connsiteY1735" fmla="*/ 6774523 h 12192000"/>
              <a:gd name="connsiteX1736" fmla="*/ 1555216 w 3834677"/>
              <a:gd name="connsiteY1736" fmla="*/ 6771204 h 12192000"/>
              <a:gd name="connsiteX1737" fmla="*/ 1555248 w 3834677"/>
              <a:gd name="connsiteY1737" fmla="*/ 6771201 h 12192000"/>
              <a:gd name="connsiteX1738" fmla="*/ 1555215 w 3834677"/>
              <a:gd name="connsiteY1738" fmla="*/ 6771198 h 12192000"/>
              <a:gd name="connsiteX1739" fmla="*/ 1588281 w 3834677"/>
              <a:gd name="connsiteY1739" fmla="*/ 6767866 h 12192000"/>
              <a:gd name="connsiteX1740" fmla="*/ 1719414 w 3834677"/>
              <a:gd name="connsiteY1740" fmla="*/ 6607037 h 12192000"/>
              <a:gd name="connsiteX1741" fmla="*/ 1819719 w 3834677"/>
              <a:gd name="connsiteY1741" fmla="*/ 6758300 h 12192000"/>
              <a:gd name="connsiteX1742" fmla="*/ 1872151 w 3834677"/>
              <a:gd name="connsiteY1742" fmla="*/ 6440553 h 12192000"/>
              <a:gd name="connsiteX1743" fmla="*/ 1872151 w 3834677"/>
              <a:gd name="connsiteY1743" fmla="*/ 6445197 h 12192000"/>
              <a:gd name="connsiteX1744" fmla="*/ 1819740 w 3834677"/>
              <a:gd name="connsiteY1744" fmla="*/ 6455795 h 12192000"/>
              <a:gd name="connsiteX1745" fmla="*/ 1719478 w 3834677"/>
              <a:gd name="connsiteY1745" fmla="*/ 6607037 h 12192000"/>
              <a:gd name="connsiteX1746" fmla="*/ 1719478 w 3834677"/>
              <a:gd name="connsiteY1746" fmla="*/ 6606971 h 12192000"/>
              <a:gd name="connsiteX1747" fmla="*/ 1588282 w 3834677"/>
              <a:gd name="connsiteY1747" fmla="*/ 6446191 h 12192000"/>
              <a:gd name="connsiteX1748" fmla="*/ 1555216 w 3834677"/>
              <a:gd name="connsiteY1748" fmla="*/ 6442875 h 12192000"/>
              <a:gd name="connsiteX1749" fmla="*/ 1555248 w 3834677"/>
              <a:gd name="connsiteY1749" fmla="*/ 6442872 h 12192000"/>
              <a:gd name="connsiteX1750" fmla="*/ 1555215 w 3834677"/>
              <a:gd name="connsiteY1750" fmla="*/ 6442869 h 12192000"/>
              <a:gd name="connsiteX1751" fmla="*/ 1588281 w 3834677"/>
              <a:gd name="connsiteY1751" fmla="*/ 6439537 h 12192000"/>
              <a:gd name="connsiteX1752" fmla="*/ 1719414 w 3834677"/>
              <a:gd name="connsiteY1752" fmla="*/ 6278707 h 12192000"/>
              <a:gd name="connsiteX1753" fmla="*/ 1819719 w 3834677"/>
              <a:gd name="connsiteY1753" fmla="*/ 6429972 h 12192000"/>
              <a:gd name="connsiteX1754" fmla="*/ 1872151 w 3834677"/>
              <a:gd name="connsiteY1754" fmla="*/ 6112202 h 12192000"/>
              <a:gd name="connsiteX1755" fmla="*/ 1872151 w 3834677"/>
              <a:gd name="connsiteY1755" fmla="*/ 6116846 h 12192000"/>
              <a:gd name="connsiteX1756" fmla="*/ 1819738 w 3834677"/>
              <a:gd name="connsiteY1756" fmla="*/ 6127446 h 12192000"/>
              <a:gd name="connsiteX1757" fmla="*/ 1719478 w 3834677"/>
              <a:gd name="connsiteY1757" fmla="*/ 6278707 h 12192000"/>
              <a:gd name="connsiteX1758" fmla="*/ 1719478 w 3834677"/>
              <a:gd name="connsiteY1758" fmla="*/ 6278664 h 12192000"/>
              <a:gd name="connsiteX1759" fmla="*/ 1555183 w 3834677"/>
              <a:gd name="connsiteY1759" fmla="*/ 6114521 h 12192000"/>
              <a:gd name="connsiteX1760" fmla="*/ 1719414 w 3834677"/>
              <a:gd name="connsiteY1760" fmla="*/ 5950355 h 12192000"/>
              <a:gd name="connsiteX1761" fmla="*/ 1819719 w 3834677"/>
              <a:gd name="connsiteY1761" fmla="*/ 6101621 h 12192000"/>
              <a:gd name="connsiteX1762" fmla="*/ 1872151 w 3834677"/>
              <a:gd name="connsiteY1762" fmla="*/ 5783873 h 12192000"/>
              <a:gd name="connsiteX1763" fmla="*/ 1872151 w 3834677"/>
              <a:gd name="connsiteY1763" fmla="*/ 5788516 h 12192000"/>
              <a:gd name="connsiteX1764" fmla="*/ 1819755 w 3834677"/>
              <a:gd name="connsiteY1764" fmla="*/ 5799107 h 12192000"/>
              <a:gd name="connsiteX1765" fmla="*/ 1719478 w 3834677"/>
              <a:gd name="connsiteY1765" fmla="*/ 5950291 h 12192000"/>
              <a:gd name="connsiteX1766" fmla="*/ 1588282 w 3834677"/>
              <a:gd name="connsiteY1766" fmla="*/ 5789511 h 12192000"/>
              <a:gd name="connsiteX1767" fmla="*/ 1555248 w 3834677"/>
              <a:gd name="connsiteY1767" fmla="*/ 5786198 h 12192000"/>
              <a:gd name="connsiteX1768" fmla="*/ 1555313 w 3834677"/>
              <a:gd name="connsiteY1768" fmla="*/ 5786192 h 12192000"/>
              <a:gd name="connsiteX1769" fmla="*/ 1555248 w 3834677"/>
              <a:gd name="connsiteY1769" fmla="*/ 5786184 h 12192000"/>
              <a:gd name="connsiteX1770" fmla="*/ 1588281 w 3834677"/>
              <a:gd name="connsiteY1770" fmla="*/ 5782856 h 12192000"/>
              <a:gd name="connsiteX1771" fmla="*/ 1719414 w 3834677"/>
              <a:gd name="connsiteY1771" fmla="*/ 5622026 h 12192000"/>
              <a:gd name="connsiteX1772" fmla="*/ 1819719 w 3834677"/>
              <a:gd name="connsiteY1772" fmla="*/ 5773292 h 12192000"/>
              <a:gd name="connsiteX1773" fmla="*/ 1872151 w 3834677"/>
              <a:gd name="connsiteY1773" fmla="*/ 5455834 h 12192000"/>
              <a:gd name="connsiteX1774" fmla="*/ 1872151 w 3834677"/>
              <a:gd name="connsiteY1774" fmla="*/ 5460186 h 12192000"/>
              <a:gd name="connsiteX1775" fmla="*/ 1819740 w 3834677"/>
              <a:gd name="connsiteY1775" fmla="*/ 5470784 h 12192000"/>
              <a:gd name="connsiteX1776" fmla="*/ 1719478 w 3834677"/>
              <a:gd name="connsiteY1776" fmla="*/ 5622026 h 12192000"/>
              <a:gd name="connsiteX1777" fmla="*/ 1719478 w 3834677"/>
              <a:gd name="connsiteY1777" fmla="*/ 5621962 h 12192000"/>
              <a:gd name="connsiteX1778" fmla="*/ 1588282 w 3834677"/>
              <a:gd name="connsiteY1778" fmla="*/ 5461182 h 12192000"/>
              <a:gd name="connsiteX1779" fmla="*/ 1555216 w 3834677"/>
              <a:gd name="connsiteY1779" fmla="*/ 5457865 h 12192000"/>
              <a:gd name="connsiteX1780" fmla="*/ 1555248 w 3834677"/>
              <a:gd name="connsiteY1780" fmla="*/ 5457862 h 12192000"/>
              <a:gd name="connsiteX1781" fmla="*/ 1555215 w 3834677"/>
              <a:gd name="connsiteY1781" fmla="*/ 5457858 h 12192000"/>
              <a:gd name="connsiteX1782" fmla="*/ 1588281 w 3834677"/>
              <a:gd name="connsiteY1782" fmla="*/ 5454526 h 12192000"/>
              <a:gd name="connsiteX1783" fmla="*/ 1716077 w 3834677"/>
              <a:gd name="connsiteY1783" fmla="*/ 5326782 h 12192000"/>
              <a:gd name="connsiteX1784" fmla="*/ 1718096 w 3834677"/>
              <a:gd name="connsiteY1784" fmla="*/ 5306766 h 12192000"/>
              <a:gd name="connsiteX1785" fmla="*/ 1720733 w 3834677"/>
              <a:gd name="connsiteY1785" fmla="*/ 5306766 h 12192000"/>
              <a:gd name="connsiteX1786" fmla="*/ 1722750 w 3834677"/>
              <a:gd name="connsiteY1786" fmla="*/ 5326782 h 12192000"/>
              <a:gd name="connsiteX1787" fmla="*/ 1827176 w 3834677"/>
              <a:gd name="connsiteY1787" fmla="*/ 5447902 h 12192000"/>
              <a:gd name="connsiteX1788" fmla="*/ 1872151 w 3834677"/>
              <a:gd name="connsiteY1788" fmla="*/ 5140822 h 12192000"/>
              <a:gd name="connsiteX1789" fmla="*/ 1872151 w 3834677"/>
              <a:gd name="connsiteY1789" fmla="*/ 5145260 h 12192000"/>
              <a:gd name="connsiteX1790" fmla="*/ 1827195 w 3834677"/>
              <a:gd name="connsiteY1790" fmla="*/ 5153207 h 12192000"/>
              <a:gd name="connsiteX1791" fmla="*/ 1722813 w 3834677"/>
              <a:gd name="connsiteY1791" fmla="*/ 5274316 h 12192000"/>
              <a:gd name="connsiteX1792" fmla="*/ 1720796 w 3834677"/>
              <a:gd name="connsiteY1792" fmla="*/ 5294322 h 12192000"/>
              <a:gd name="connsiteX1793" fmla="*/ 1718170 w 3834677"/>
              <a:gd name="connsiteY1793" fmla="*/ 5294322 h 12192000"/>
              <a:gd name="connsiteX1794" fmla="*/ 1716128 w 3834677"/>
              <a:gd name="connsiteY1794" fmla="*/ 5274158 h 12192000"/>
              <a:gd name="connsiteX1795" fmla="*/ 1555183 w 3834677"/>
              <a:gd name="connsiteY1795" fmla="*/ 5143142 h 12192000"/>
              <a:gd name="connsiteX1796" fmla="*/ 1719414 w 3834677"/>
              <a:gd name="connsiteY1796" fmla="*/ 4978975 h 12192000"/>
              <a:gd name="connsiteX1797" fmla="*/ 1819719 w 3834677"/>
              <a:gd name="connsiteY1797" fmla="*/ 5130240 h 12192000"/>
              <a:gd name="connsiteX1798" fmla="*/ 1872151 w 3834677"/>
              <a:gd name="connsiteY1798" fmla="*/ 4812487 h 12192000"/>
              <a:gd name="connsiteX1799" fmla="*/ 1872151 w 3834677"/>
              <a:gd name="connsiteY1799" fmla="*/ 4817222 h 12192000"/>
              <a:gd name="connsiteX1800" fmla="*/ 1819755 w 3834677"/>
              <a:gd name="connsiteY1800" fmla="*/ 4827812 h 12192000"/>
              <a:gd name="connsiteX1801" fmla="*/ 1719478 w 3834677"/>
              <a:gd name="connsiteY1801" fmla="*/ 4978999 h 12192000"/>
              <a:gd name="connsiteX1802" fmla="*/ 1555248 w 3834677"/>
              <a:gd name="connsiteY1802" fmla="*/ 4814833 h 12192000"/>
              <a:gd name="connsiteX1803" fmla="*/ 1719478 w 3834677"/>
              <a:gd name="connsiteY1803" fmla="*/ 4650647 h 12192000"/>
              <a:gd name="connsiteX1804" fmla="*/ 1819742 w 3834677"/>
              <a:gd name="connsiteY1804" fmla="*/ 4801888 h 12192000"/>
              <a:gd name="connsiteX1805" fmla="*/ 1872151 w 3834677"/>
              <a:gd name="connsiteY1805" fmla="*/ 4484227 h 12192000"/>
              <a:gd name="connsiteX1806" fmla="*/ 1872151 w 3834677"/>
              <a:gd name="connsiteY1806" fmla="*/ 4488870 h 12192000"/>
              <a:gd name="connsiteX1807" fmla="*/ 1819755 w 3834677"/>
              <a:gd name="connsiteY1807" fmla="*/ 4499461 h 12192000"/>
              <a:gd name="connsiteX1808" fmla="*/ 1719478 w 3834677"/>
              <a:gd name="connsiteY1808" fmla="*/ 4650647 h 12192000"/>
              <a:gd name="connsiteX1809" fmla="*/ 1588282 w 3834677"/>
              <a:gd name="connsiteY1809" fmla="*/ 4489870 h 12192000"/>
              <a:gd name="connsiteX1810" fmla="*/ 1555215 w 3834677"/>
              <a:gd name="connsiteY1810" fmla="*/ 4486551 h 12192000"/>
              <a:gd name="connsiteX1811" fmla="*/ 1555248 w 3834677"/>
              <a:gd name="connsiteY1811" fmla="*/ 4486546 h 12192000"/>
              <a:gd name="connsiteX1812" fmla="*/ 1555215 w 3834677"/>
              <a:gd name="connsiteY1812" fmla="*/ 4486544 h 12192000"/>
              <a:gd name="connsiteX1813" fmla="*/ 1588280 w 3834677"/>
              <a:gd name="connsiteY1813" fmla="*/ 4483213 h 12192000"/>
              <a:gd name="connsiteX1814" fmla="*/ 1719413 w 3834677"/>
              <a:gd name="connsiteY1814" fmla="*/ 4322383 h 12192000"/>
              <a:gd name="connsiteX1815" fmla="*/ 1819718 w 3834677"/>
              <a:gd name="connsiteY1815" fmla="*/ 4473648 h 12192000"/>
              <a:gd name="connsiteX1816" fmla="*/ 1872151 w 3834677"/>
              <a:gd name="connsiteY1816" fmla="*/ 4155897 h 12192000"/>
              <a:gd name="connsiteX1817" fmla="*/ 1872151 w 3834677"/>
              <a:gd name="connsiteY1817" fmla="*/ 4160536 h 12192000"/>
              <a:gd name="connsiteX1818" fmla="*/ 1819718 w 3834677"/>
              <a:gd name="connsiteY1818" fmla="*/ 4171118 h 12192000"/>
              <a:gd name="connsiteX1819" fmla="*/ 1719413 w 3834677"/>
              <a:gd name="connsiteY1819" fmla="*/ 4322383 h 12192000"/>
              <a:gd name="connsiteX1820" fmla="*/ 1588280 w 3834677"/>
              <a:gd name="connsiteY1820" fmla="*/ 4161552 h 12192000"/>
              <a:gd name="connsiteX1821" fmla="*/ 1555215 w 3834677"/>
              <a:gd name="connsiteY1821" fmla="*/ 4158221 h 12192000"/>
              <a:gd name="connsiteX1822" fmla="*/ 1555248 w 3834677"/>
              <a:gd name="connsiteY1822" fmla="*/ 4158217 h 12192000"/>
              <a:gd name="connsiteX1823" fmla="*/ 1555215 w 3834677"/>
              <a:gd name="connsiteY1823" fmla="*/ 4158215 h 12192000"/>
              <a:gd name="connsiteX1824" fmla="*/ 1588280 w 3834677"/>
              <a:gd name="connsiteY1824" fmla="*/ 4154883 h 12192000"/>
              <a:gd name="connsiteX1825" fmla="*/ 1719413 w 3834677"/>
              <a:gd name="connsiteY1825" fmla="*/ 3994053 h 12192000"/>
              <a:gd name="connsiteX1826" fmla="*/ 1819718 w 3834677"/>
              <a:gd name="connsiteY1826" fmla="*/ 4145318 h 12192000"/>
              <a:gd name="connsiteX1827" fmla="*/ 1872151 w 3834677"/>
              <a:gd name="connsiteY1827" fmla="*/ 3827774 h 12192000"/>
              <a:gd name="connsiteX1828" fmla="*/ 1872151 w 3834677"/>
              <a:gd name="connsiteY1828" fmla="*/ 3832207 h 12192000"/>
              <a:gd name="connsiteX1829" fmla="*/ 1819739 w 3834677"/>
              <a:gd name="connsiteY1829" fmla="*/ 3842780 h 12192000"/>
              <a:gd name="connsiteX1830" fmla="*/ 1719413 w 3834677"/>
              <a:gd name="connsiteY1830" fmla="*/ 3993967 h 12192000"/>
              <a:gd name="connsiteX1831" fmla="*/ 1555183 w 3834677"/>
              <a:gd name="connsiteY1831" fmla="*/ 3829802 h 12192000"/>
              <a:gd name="connsiteX1832" fmla="*/ 1716077 w 3834677"/>
              <a:gd name="connsiteY1832" fmla="*/ 3698722 h 12192000"/>
              <a:gd name="connsiteX1833" fmla="*/ 1719409 w 3834677"/>
              <a:gd name="connsiteY1833" fmla="*/ 3665670 h 12192000"/>
              <a:gd name="connsiteX1834" fmla="*/ 1719413 w 3834677"/>
              <a:gd name="connsiteY1834" fmla="*/ 3665702 h 12192000"/>
              <a:gd name="connsiteX1835" fmla="*/ 1719413 w 3834677"/>
              <a:gd name="connsiteY1835" fmla="*/ 3665725 h 12192000"/>
              <a:gd name="connsiteX1836" fmla="*/ 1719417 w 3834677"/>
              <a:gd name="connsiteY1836" fmla="*/ 3665681 h 12192000"/>
              <a:gd name="connsiteX1837" fmla="*/ 1722749 w 3834677"/>
              <a:gd name="connsiteY1837" fmla="*/ 3698722 h 12192000"/>
              <a:gd name="connsiteX1838" fmla="*/ 1827176 w 3834677"/>
              <a:gd name="connsiteY1838" fmla="*/ 3819840 h 12192000"/>
              <a:gd name="connsiteX1839" fmla="*/ 1872151 w 3834677"/>
              <a:gd name="connsiteY1839" fmla="*/ 3499218 h 12192000"/>
              <a:gd name="connsiteX1840" fmla="*/ 1872151 w 3834677"/>
              <a:gd name="connsiteY1840" fmla="*/ 3503563 h 12192000"/>
              <a:gd name="connsiteX1841" fmla="*/ 1827156 w 3834677"/>
              <a:gd name="connsiteY1841" fmla="*/ 3511506 h 12192000"/>
              <a:gd name="connsiteX1842" fmla="*/ 1722744 w 3834677"/>
              <a:gd name="connsiteY1842" fmla="*/ 3632639 h 12192000"/>
              <a:gd name="connsiteX1843" fmla="*/ 1719417 w 3834677"/>
              <a:gd name="connsiteY1843" fmla="*/ 3665681 h 12192000"/>
              <a:gd name="connsiteX1844" fmla="*/ 1719413 w 3834677"/>
              <a:gd name="connsiteY1844" fmla="*/ 3665636 h 12192000"/>
              <a:gd name="connsiteX1845" fmla="*/ 1719409 w 3834677"/>
              <a:gd name="connsiteY1845" fmla="*/ 3665670 h 12192000"/>
              <a:gd name="connsiteX1846" fmla="*/ 1716077 w 3834677"/>
              <a:gd name="connsiteY1846" fmla="*/ 3632618 h 12192000"/>
              <a:gd name="connsiteX1847" fmla="*/ 1588280 w 3834677"/>
              <a:gd name="connsiteY1847" fmla="*/ 3504873 h 12192000"/>
              <a:gd name="connsiteX1848" fmla="*/ 1555205 w 3834677"/>
              <a:gd name="connsiteY1848" fmla="*/ 3501540 h 12192000"/>
              <a:gd name="connsiteX1849" fmla="*/ 1555227 w 3834677"/>
              <a:gd name="connsiteY1849" fmla="*/ 3501538 h 12192000"/>
              <a:gd name="connsiteX1850" fmla="*/ 1555248 w 3834677"/>
              <a:gd name="connsiteY1850" fmla="*/ 3501538 h 12192000"/>
              <a:gd name="connsiteX1851" fmla="*/ 1555215 w 3834677"/>
              <a:gd name="connsiteY1851" fmla="*/ 3501535 h 12192000"/>
              <a:gd name="connsiteX1852" fmla="*/ 1588280 w 3834677"/>
              <a:gd name="connsiteY1852" fmla="*/ 3498203 h 12192000"/>
              <a:gd name="connsiteX1853" fmla="*/ 1719413 w 3834677"/>
              <a:gd name="connsiteY1853" fmla="*/ 3337372 h 12192000"/>
              <a:gd name="connsiteX1854" fmla="*/ 1819718 w 3834677"/>
              <a:gd name="connsiteY1854" fmla="*/ 3488637 h 12192000"/>
              <a:gd name="connsiteX1855" fmla="*/ 1872151 w 3834677"/>
              <a:gd name="connsiteY1855" fmla="*/ 3170889 h 12192000"/>
              <a:gd name="connsiteX1856" fmla="*/ 1872151 w 3834677"/>
              <a:gd name="connsiteY1856" fmla="*/ 3175532 h 12192000"/>
              <a:gd name="connsiteX1857" fmla="*/ 1819740 w 3834677"/>
              <a:gd name="connsiteY1857" fmla="*/ 3186128 h 12192000"/>
              <a:gd name="connsiteX1858" fmla="*/ 1719478 w 3834677"/>
              <a:gd name="connsiteY1858" fmla="*/ 3337372 h 12192000"/>
              <a:gd name="connsiteX1859" fmla="*/ 1719478 w 3834677"/>
              <a:gd name="connsiteY1859" fmla="*/ 3337308 h 12192000"/>
              <a:gd name="connsiteX1860" fmla="*/ 1588282 w 3834677"/>
              <a:gd name="connsiteY1860" fmla="*/ 3176530 h 12192000"/>
              <a:gd name="connsiteX1861" fmla="*/ 1555215 w 3834677"/>
              <a:gd name="connsiteY1861" fmla="*/ 3173211 h 12192000"/>
              <a:gd name="connsiteX1862" fmla="*/ 1555248 w 3834677"/>
              <a:gd name="connsiteY1862" fmla="*/ 3173208 h 12192000"/>
              <a:gd name="connsiteX1863" fmla="*/ 1555215 w 3834677"/>
              <a:gd name="connsiteY1863" fmla="*/ 3173205 h 12192000"/>
              <a:gd name="connsiteX1864" fmla="*/ 1588280 w 3834677"/>
              <a:gd name="connsiteY1864" fmla="*/ 3169873 h 12192000"/>
              <a:gd name="connsiteX1865" fmla="*/ 1719413 w 3834677"/>
              <a:gd name="connsiteY1865" fmla="*/ 3009044 h 12192000"/>
              <a:gd name="connsiteX1866" fmla="*/ 1819718 w 3834677"/>
              <a:gd name="connsiteY1866" fmla="*/ 3160308 h 12192000"/>
              <a:gd name="connsiteX1867" fmla="*/ 1872151 w 3834677"/>
              <a:gd name="connsiteY1867" fmla="*/ 2842558 h 12192000"/>
              <a:gd name="connsiteX1868" fmla="*/ 1872151 w 3834677"/>
              <a:gd name="connsiteY1868" fmla="*/ 2847202 h 12192000"/>
              <a:gd name="connsiteX1869" fmla="*/ 1819740 w 3834677"/>
              <a:gd name="connsiteY1869" fmla="*/ 2857800 h 12192000"/>
              <a:gd name="connsiteX1870" fmla="*/ 1719478 w 3834677"/>
              <a:gd name="connsiteY1870" fmla="*/ 3009044 h 12192000"/>
              <a:gd name="connsiteX1871" fmla="*/ 1719478 w 3834677"/>
              <a:gd name="connsiteY1871" fmla="*/ 3008978 h 12192000"/>
              <a:gd name="connsiteX1872" fmla="*/ 1588282 w 3834677"/>
              <a:gd name="connsiteY1872" fmla="*/ 2848197 h 12192000"/>
              <a:gd name="connsiteX1873" fmla="*/ 1555215 w 3834677"/>
              <a:gd name="connsiteY1873" fmla="*/ 2844881 h 12192000"/>
              <a:gd name="connsiteX1874" fmla="*/ 1555248 w 3834677"/>
              <a:gd name="connsiteY1874" fmla="*/ 2844878 h 12192000"/>
              <a:gd name="connsiteX1875" fmla="*/ 1555215 w 3834677"/>
              <a:gd name="connsiteY1875" fmla="*/ 2844875 h 12192000"/>
              <a:gd name="connsiteX1876" fmla="*/ 1588280 w 3834677"/>
              <a:gd name="connsiteY1876" fmla="*/ 2841543 h 12192000"/>
              <a:gd name="connsiteX1877" fmla="*/ 1719413 w 3834677"/>
              <a:gd name="connsiteY1877" fmla="*/ 2680714 h 12192000"/>
              <a:gd name="connsiteX1878" fmla="*/ 1819718 w 3834677"/>
              <a:gd name="connsiteY1878" fmla="*/ 2831977 h 12192000"/>
              <a:gd name="connsiteX1879" fmla="*/ 1872151 w 3834677"/>
              <a:gd name="connsiteY1879" fmla="*/ 2514208 h 12192000"/>
              <a:gd name="connsiteX1880" fmla="*/ 1872151 w 3834677"/>
              <a:gd name="connsiteY1880" fmla="*/ 2518852 h 12192000"/>
              <a:gd name="connsiteX1881" fmla="*/ 1819737 w 3834677"/>
              <a:gd name="connsiteY1881" fmla="*/ 2529452 h 12192000"/>
              <a:gd name="connsiteX1882" fmla="*/ 1719478 w 3834677"/>
              <a:gd name="connsiteY1882" fmla="*/ 2680714 h 12192000"/>
              <a:gd name="connsiteX1883" fmla="*/ 1719478 w 3834677"/>
              <a:gd name="connsiteY1883" fmla="*/ 2680670 h 12192000"/>
              <a:gd name="connsiteX1884" fmla="*/ 1555183 w 3834677"/>
              <a:gd name="connsiteY1884" fmla="*/ 2516527 h 12192000"/>
              <a:gd name="connsiteX1885" fmla="*/ 1719413 w 3834677"/>
              <a:gd name="connsiteY1885" fmla="*/ 2352362 h 12192000"/>
              <a:gd name="connsiteX1886" fmla="*/ 1819718 w 3834677"/>
              <a:gd name="connsiteY1886" fmla="*/ 2503626 h 12192000"/>
              <a:gd name="connsiteX1887" fmla="*/ 1872151 w 3834677"/>
              <a:gd name="connsiteY1887" fmla="*/ 2185879 h 12192000"/>
              <a:gd name="connsiteX1888" fmla="*/ 1872151 w 3834677"/>
              <a:gd name="connsiteY1888" fmla="*/ 2190521 h 12192000"/>
              <a:gd name="connsiteX1889" fmla="*/ 1819755 w 3834677"/>
              <a:gd name="connsiteY1889" fmla="*/ 2201113 h 12192000"/>
              <a:gd name="connsiteX1890" fmla="*/ 1719478 w 3834677"/>
              <a:gd name="connsiteY1890" fmla="*/ 2352297 h 12192000"/>
              <a:gd name="connsiteX1891" fmla="*/ 1588282 w 3834677"/>
              <a:gd name="connsiteY1891" fmla="*/ 2191518 h 12192000"/>
              <a:gd name="connsiteX1892" fmla="*/ 1555248 w 3834677"/>
              <a:gd name="connsiteY1892" fmla="*/ 2188204 h 12192000"/>
              <a:gd name="connsiteX1893" fmla="*/ 1555312 w 3834677"/>
              <a:gd name="connsiteY1893" fmla="*/ 2188199 h 12192000"/>
              <a:gd name="connsiteX1894" fmla="*/ 1555248 w 3834677"/>
              <a:gd name="connsiteY1894" fmla="*/ 2188191 h 12192000"/>
              <a:gd name="connsiteX1895" fmla="*/ 1588280 w 3834677"/>
              <a:gd name="connsiteY1895" fmla="*/ 2184864 h 12192000"/>
              <a:gd name="connsiteX1896" fmla="*/ 1719413 w 3834677"/>
              <a:gd name="connsiteY1896" fmla="*/ 2024033 h 12192000"/>
              <a:gd name="connsiteX1897" fmla="*/ 1819718 w 3834677"/>
              <a:gd name="connsiteY1897" fmla="*/ 2175297 h 12192000"/>
              <a:gd name="connsiteX1898" fmla="*/ 1872151 w 3834677"/>
              <a:gd name="connsiteY1898" fmla="*/ 1857840 h 12192000"/>
              <a:gd name="connsiteX1899" fmla="*/ 1872151 w 3834677"/>
              <a:gd name="connsiteY1899" fmla="*/ 1862192 h 12192000"/>
              <a:gd name="connsiteX1900" fmla="*/ 1819740 w 3834677"/>
              <a:gd name="connsiteY1900" fmla="*/ 1872790 h 12192000"/>
              <a:gd name="connsiteX1901" fmla="*/ 1719478 w 3834677"/>
              <a:gd name="connsiteY1901" fmla="*/ 2024033 h 12192000"/>
              <a:gd name="connsiteX1902" fmla="*/ 1719478 w 3834677"/>
              <a:gd name="connsiteY1902" fmla="*/ 2023967 h 12192000"/>
              <a:gd name="connsiteX1903" fmla="*/ 1588282 w 3834677"/>
              <a:gd name="connsiteY1903" fmla="*/ 1863187 h 12192000"/>
              <a:gd name="connsiteX1904" fmla="*/ 1555215 w 3834677"/>
              <a:gd name="connsiteY1904" fmla="*/ 1859871 h 12192000"/>
              <a:gd name="connsiteX1905" fmla="*/ 1555248 w 3834677"/>
              <a:gd name="connsiteY1905" fmla="*/ 1859867 h 12192000"/>
              <a:gd name="connsiteX1906" fmla="*/ 1555215 w 3834677"/>
              <a:gd name="connsiteY1906" fmla="*/ 1859864 h 12192000"/>
              <a:gd name="connsiteX1907" fmla="*/ 1588280 w 3834677"/>
              <a:gd name="connsiteY1907" fmla="*/ 1856532 h 12192000"/>
              <a:gd name="connsiteX1908" fmla="*/ 1716077 w 3834677"/>
              <a:gd name="connsiteY1908" fmla="*/ 1728787 h 12192000"/>
              <a:gd name="connsiteX1909" fmla="*/ 1718096 w 3834677"/>
              <a:gd name="connsiteY1909" fmla="*/ 1708772 h 12192000"/>
              <a:gd name="connsiteX1910" fmla="*/ 1720731 w 3834677"/>
              <a:gd name="connsiteY1910" fmla="*/ 1708772 h 12192000"/>
              <a:gd name="connsiteX1911" fmla="*/ 1722749 w 3834677"/>
              <a:gd name="connsiteY1911" fmla="*/ 1728787 h 12192000"/>
              <a:gd name="connsiteX1912" fmla="*/ 1827176 w 3834677"/>
              <a:gd name="connsiteY1912" fmla="*/ 1849906 h 12192000"/>
              <a:gd name="connsiteX1913" fmla="*/ 1872151 w 3834677"/>
              <a:gd name="connsiteY1913" fmla="*/ 1545729 h 12192000"/>
              <a:gd name="connsiteX1914" fmla="*/ 1872151 w 3834677"/>
              <a:gd name="connsiteY1914" fmla="*/ 1550166 h 12192000"/>
              <a:gd name="connsiteX1915" fmla="*/ 1827195 w 3834677"/>
              <a:gd name="connsiteY1915" fmla="*/ 1558113 h 12192000"/>
              <a:gd name="connsiteX1916" fmla="*/ 1722813 w 3834677"/>
              <a:gd name="connsiteY1916" fmla="*/ 1679222 h 12192000"/>
              <a:gd name="connsiteX1917" fmla="*/ 1720796 w 3834677"/>
              <a:gd name="connsiteY1917" fmla="*/ 1699229 h 12192000"/>
              <a:gd name="connsiteX1918" fmla="*/ 1718170 w 3834677"/>
              <a:gd name="connsiteY1918" fmla="*/ 1699229 h 12192000"/>
              <a:gd name="connsiteX1919" fmla="*/ 1716128 w 3834677"/>
              <a:gd name="connsiteY1919" fmla="*/ 1679064 h 12192000"/>
              <a:gd name="connsiteX1920" fmla="*/ 1555183 w 3834677"/>
              <a:gd name="connsiteY1920" fmla="*/ 1548047 h 12192000"/>
              <a:gd name="connsiteX1921" fmla="*/ 1719414 w 3834677"/>
              <a:gd name="connsiteY1921" fmla="*/ 1383882 h 12192000"/>
              <a:gd name="connsiteX1922" fmla="*/ 1819719 w 3834677"/>
              <a:gd name="connsiteY1922" fmla="*/ 1535146 h 12192000"/>
              <a:gd name="connsiteX1923" fmla="*/ 1872151 w 3834677"/>
              <a:gd name="connsiteY1923" fmla="*/ 1217394 h 12192000"/>
              <a:gd name="connsiteX1924" fmla="*/ 1872151 w 3834677"/>
              <a:gd name="connsiteY1924" fmla="*/ 1222128 h 12192000"/>
              <a:gd name="connsiteX1925" fmla="*/ 1819755 w 3834677"/>
              <a:gd name="connsiteY1925" fmla="*/ 1232717 h 12192000"/>
              <a:gd name="connsiteX1926" fmla="*/ 1719478 w 3834677"/>
              <a:gd name="connsiteY1926" fmla="*/ 1383905 h 12192000"/>
              <a:gd name="connsiteX1927" fmla="*/ 1555248 w 3834677"/>
              <a:gd name="connsiteY1927" fmla="*/ 1219740 h 12192000"/>
              <a:gd name="connsiteX1928" fmla="*/ 1719479 w 3834677"/>
              <a:gd name="connsiteY1928" fmla="*/ 1055553 h 12192000"/>
              <a:gd name="connsiteX1929" fmla="*/ 1819743 w 3834677"/>
              <a:gd name="connsiteY1929" fmla="*/ 1206793 h 12192000"/>
              <a:gd name="connsiteX1930" fmla="*/ 1872151 w 3834677"/>
              <a:gd name="connsiteY1930" fmla="*/ 889134 h 12192000"/>
              <a:gd name="connsiteX1931" fmla="*/ 1872151 w 3834677"/>
              <a:gd name="connsiteY1931" fmla="*/ 893776 h 12192000"/>
              <a:gd name="connsiteX1932" fmla="*/ 1819755 w 3834677"/>
              <a:gd name="connsiteY1932" fmla="*/ 904367 h 12192000"/>
              <a:gd name="connsiteX1933" fmla="*/ 1719479 w 3834677"/>
              <a:gd name="connsiteY1933" fmla="*/ 1055553 h 12192000"/>
              <a:gd name="connsiteX1934" fmla="*/ 1588282 w 3834677"/>
              <a:gd name="connsiteY1934" fmla="*/ 894775 h 12192000"/>
              <a:gd name="connsiteX1935" fmla="*/ 1555216 w 3834677"/>
              <a:gd name="connsiteY1935" fmla="*/ 891455 h 12192000"/>
              <a:gd name="connsiteX1936" fmla="*/ 1555248 w 3834677"/>
              <a:gd name="connsiteY1936" fmla="*/ 891452 h 12192000"/>
              <a:gd name="connsiteX1937" fmla="*/ 1555216 w 3834677"/>
              <a:gd name="connsiteY1937" fmla="*/ 891450 h 12192000"/>
              <a:gd name="connsiteX1938" fmla="*/ 1588281 w 3834677"/>
              <a:gd name="connsiteY1938" fmla="*/ 888117 h 12192000"/>
              <a:gd name="connsiteX1939" fmla="*/ 1719414 w 3834677"/>
              <a:gd name="connsiteY1939" fmla="*/ 727289 h 12192000"/>
              <a:gd name="connsiteX1940" fmla="*/ 1819719 w 3834677"/>
              <a:gd name="connsiteY1940" fmla="*/ 878553 h 12192000"/>
              <a:gd name="connsiteX1941" fmla="*/ 1872151 w 3834677"/>
              <a:gd name="connsiteY1941" fmla="*/ 560804 h 12192000"/>
              <a:gd name="connsiteX1942" fmla="*/ 1872151 w 3834677"/>
              <a:gd name="connsiteY1942" fmla="*/ 565442 h 12192000"/>
              <a:gd name="connsiteX1943" fmla="*/ 1819719 w 3834677"/>
              <a:gd name="connsiteY1943" fmla="*/ 576025 h 12192000"/>
              <a:gd name="connsiteX1944" fmla="*/ 1719414 w 3834677"/>
              <a:gd name="connsiteY1944" fmla="*/ 727289 h 12192000"/>
              <a:gd name="connsiteX1945" fmla="*/ 1588281 w 3834677"/>
              <a:gd name="connsiteY1945" fmla="*/ 566458 h 12192000"/>
              <a:gd name="connsiteX1946" fmla="*/ 1555216 w 3834677"/>
              <a:gd name="connsiteY1946" fmla="*/ 563127 h 12192000"/>
              <a:gd name="connsiteX1947" fmla="*/ 1555248 w 3834677"/>
              <a:gd name="connsiteY1947" fmla="*/ 563124 h 12192000"/>
              <a:gd name="connsiteX1948" fmla="*/ 1555216 w 3834677"/>
              <a:gd name="connsiteY1948" fmla="*/ 563120 h 12192000"/>
              <a:gd name="connsiteX1949" fmla="*/ 1588281 w 3834677"/>
              <a:gd name="connsiteY1949" fmla="*/ 559788 h 12192000"/>
              <a:gd name="connsiteX1950" fmla="*/ 1719414 w 3834677"/>
              <a:gd name="connsiteY1950" fmla="*/ 398958 h 12192000"/>
              <a:gd name="connsiteX1951" fmla="*/ 1819719 w 3834677"/>
              <a:gd name="connsiteY1951" fmla="*/ 550223 h 12192000"/>
              <a:gd name="connsiteX1952" fmla="*/ 1872151 w 3834677"/>
              <a:gd name="connsiteY1952" fmla="*/ 232680 h 12192000"/>
              <a:gd name="connsiteX1953" fmla="*/ 1872151 w 3834677"/>
              <a:gd name="connsiteY1953" fmla="*/ 237113 h 12192000"/>
              <a:gd name="connsiteX1954" fmla="*/ 1819740 w 3834677"/>
              <a:gd name="connsiteY1954" fmla="*/ 247687 h 12192000"/>
              <a:gd name="connsiteX1955" fmla="*/ 1719414 w 3834677"/>
              <a:gd name="connsiteY1955" fmla="*/ 398873 h 12192000"/>
              <a:gd name="connsiteX1956" fmla="*/ 1555183 w 3834677"/>
              <a:gd name="connsiteY1956" fmla="*/ 234707 h 12192000"/>
              <a:gd name="connsiteX1957" fmla="*/ 1716077 w 3834677"/>
              <a:gd name="connsiteY1957" fmla="*/ 103627 h 12192000"/>
              <a:gd name="connsiteX1958" fmla="*/ 1719411 w 3834677"/>
              <a:gd name="connsiteY1958" fmla="*/ 70575 h 12192000"/>
              <a:gd name="connsiteX1959" fmla="*/ 1719414 w 3834677"/>
              <a:gd name="connsiteY1959" fmla="*/ 70607 h 12192000"/>
              <a:gd name="connsiteX1960" fmla="*/ 1719414 w 3834677"/>
              <a:gd name="connsiteY1960" fmla="*/ 70629 h 12192000"/>
              <a:gd name="connsiteX1961" fmla="*/ 1719418 w 3834677"/>
              <a:gd name="connsiteY1961" fmla="*/ 70585 h 12192000"/>
              <a:gd name="connsiteX1962" fmla="*/ 1722750 w 3834677"/>
              <a:gd name="connsiteY1962" fmla="*/ 103627 h 12192000"/>
              <a:gd name="connsiteX1963" fmla="*/ 1827176 w 3834677"/>
              <a:gd name="connsiteY1963" fmla="*/ 224746 h 12192000"/>
              <a:gd name="connsiteX1964" fmla="*/ 2043685 w 3834677"/>
              <a:gd name="connsiteY1964" fmla="*/ 12192000 h 12192000"/>
              <a:gd name="connsiteX1965" fmla="*/ 2036172 w 3834677"/>
              <a:gd name="connsiteY1965" fmla="*/ 12192000 h 12192000"/>
              <a:gd name="connsiteX1966" fmla="*/ 2039676 w 3834677"/>
              <a:gd name="connsiteY1966" fmla="*/ 12172152 h 12192000"/>
              <a:gd name="connsiteX1967" fmla="*/ 2057107 w 3834677"/>
              <a:gd name="connsiteY1967" fmla="*/ 0 h 12192000"/>
              <a:gd name="connsiteX1968" fmla="*/ 2052571 w 3834677"/>
              <a:gd name="connsiteY1968" fmla="*/ 6728 h 12192000"/>
              <a:gd name="connsiteX1969" fmla="*/ 2039677 w 3834677"/>
              <a:gd name="connsiteY1969" fmla="*/ 70629 h 12192000"/>
              <a:gd name="connsiteX1970" fmla="*/ 2039677 w 3834677"/>
              <a:gd name="connsiteY1970" fmla="*/ 70607 h 12192000"/>
              <a:gd name="connsiteX1971" fmla="*/ 2029712 w 3834677"/>
              <a:gd name="connsiteY1971" fmla="*/ 14162 h 12192000"/>
              <a:gd name="connsiteX1972" fmla="*/ 2021584 w 3834677"/>
              <a:gd name="connsiteY1972" fmla="*/ 0 h 12192000"/>
              <a:gd name="connsiteX1973" fmla="*/ 2203907 w 3834677"/>
              <a:gd name="connsiteY1973" fmla="*/ 8412892 h 12192000"/>
              <a:gd name="connsiteX1974" fmla="*/ 2039676 w 3834677"/>
              <a:gd name="connsiteY1974" fmla="*/ 8576991 h 12192000"/>
              <a:gd name="connsiteX1975" fmla="*/ 1908543 w 3834677"/>
              <a:gd name="connsiteY1975" fmla="*/ 8416162 h 12192000"/>
              <a:gd name="connsiteX1976" fmla="*/ 1881973 w 3834677"/>
              <a:gd name="connsiteY1976" fmla="*/ 8413485 h 12192000"/>
              <a:gd name="connsiteX1977" fmla="*/ 1881973 w 3834677"/>
              <a:gd name="connsiteY1977" fmla="*/ 8412168 h 12192000"/>
              <a:gd name="connsiteX1978" fmla="*/ 1908543 w 3834677"/>
              <a:gd name="connsiteY1978" fmla="*/ 8409486 h 12192000"/>
              <a:gd name="connsiteX1979" fmla="*/ 2039677 w 3834677"/>
              <a:gd name="connsiteY1979" fmla="*/ 8248641 h 12192000"/>
              <a:gd name="connsiteX1980" fmla="*/ 2039677 w 3834677"/>
              <a:gd name="connsiteY1980" fmla="*/ 8248684 h 12192000"/>
              <a:gd name="connsiteX1981" fmla="*/ 2203907 w 3834677"/>
              <a:gd name="connsiteY1981" fmla="*/ 8412892 h 12192000"/>
              <a:gd name="connsiteX1982" fmla="*/ 2203907 w 3834677"/>
              <a:gd name="connsiteY1982" fmla="*/ 8084541 h 12192000"/>
              <a:gd name="connsiteX1983" fmla="*/ 2039677 w 3834677"/>
              <a:gd name="connsiteY1983" fmla="*/ 8248641 h 12192000"/>
              <a:gd name="connsiteX1984" fmla="*/ 1908536 w 3834677"/>
              <a:gd name="connsiteY1984" fmla="*/ 8087874 h 12192000"/>
              <a:gd name="connsiteX1985" fmla="*/ 1881973 w 3834677"/>
              <a:gd name="connsiteY1985" fmla="*/ 8085199 h 12192000"/>
              <a:gd name="connsiteX1986" fmla="*/ 1881973 w 3834677"/>
              <a:gd name="connsiteY1986" fmla="*/ 8083883 h 12192000"/>
              <a:gd name="connsiteX1987" fmla="*/ 1908543 w 3834677"/>
              <a:gd name="connsiteY1987" fmla="*/ 8081206 h 12192000"/>
              <a:gd name="connsiteX1988" fmla="*/ 2039677 w 3834677"/>
              <a:gd name="connsiteY1988" fmla="*/ 7920377 h 12192000"/>
              <a:gd name="connsiteX1989" fmla="*/ 2203907 w 3834677"/>
              <a:gd name="connsiteY1989" fmla="*/ 8084541 h 12192000"/>
              <a:gd name="connsiteX1990" fmla="*/ 2203907 w 3834677"/>
              <a:gd name="connsiteY1990" fmla="*/ 7756211 h 12192000"/>
              <a:gd name="connsiteX1991" fmla="*/ 2039677 w 3834677"/>
              <a:gd name="connsiteY1991" fmla="*/ 7920377 h 12192000"/>
              <a:gd name="connsiteX1992" fmla="*/ 1908543 w 3834677"/>
              <a:gd name="connsiteY1992" fmla="*/ 7759546 h 12192000"/>
              <a:gd name="connsiteX1993" fmla="*/ 1881973 w 3834677"/>
              <a:gd name="connsiteY1993" fmla="*/ 7756868 h 12192000"/>
              <a:gd name="connsiteX1994" fmla="*/ 1881973 w 3834677"/>
              <a:gd name="connsiteY1994" fmla="*/ 7755554 h 12192000"/>
              <a:gd name="connsiteX1995" fmla="*/ 1908543 w 3834677"/>
              <a:gd name="connsiteY1995" fmla="*/ 7752876 h 12192000"/>
              <a:gd name="connsiteX1996" fmla="*/ 2039677 w 3834677"/>
              <a:gd name="connsiteY1996" fmla="*/ 7592046 h 12192000"/>
              <a:gd name="connsiteX1997" fmla="*/ 2203907 w 3834677"/>
              <a:gd name="connsiteY1997" fmla="*/ 7756211 h 12192000"/>
              <a:gd name="connsiteX1998" fmla="*/ 2203907 w 3834677"/>
              <a:gd name="connsiteY1998" fmla="*/ 7427883 h 12192000"/>
              <a:gd name="connsiteX1999" fmla="*/ 2039677 w 3834677"/>
              <a:gd name="connsiteY1999" fmla="*/ 7592046 h 12192000"/>
              <a:gd name="connsiteX2000" fmla="*/ 1908544 w 3834677"/>
              <a:gd name="connsiteY2000" fmla="*/ 7431218 h 12192000"/>
              <a:gd name="connsiteX2001" fmla="*/ 1881974 w 3834677"/>
              <a:gd name="connsiteY2001" fmla="*/ 7428540 h 12192000"/>
              <a:gd name="connsiteX2002" fmla="*/ 1881974 w 3834677"/>
              <a:gd name="connsiteY2002" fmla="*/ 7427224 h 12192000"/>
              <a:gd name="connsiteX2003" fmla="*/ 1908544 w 3834677"/>
              <a:gd name="connsiteY2003" fmla="*/ 7424548 h 12192000"/>
              <a:gd name="connsiteX2004" fmla="*/ 2039677 w 3834677"/>
              <a:gd name="connsiteY2004" fmla="*/ 7263718 h 12192000"/>
              <a:gd name="connsiteX2005" fmla="*/ 2203907 w 3834677"/>
              <a:gd name="connsiteY2005" fmla="*/ 7427883 h 12192000"/>
              <a:gd name="connsiteX2006" fmla="*/ 2203907 w 3834677"/>
              <a:gd name="connsiteY2006" fmla="*/ 7099531 h 12192000"/>
              <a:gd name="connsiteX2007" fmla="*/ 2203886 w 3834677"/>
              <a:gd name="connsiteY2007" fmla="*/ 7099531 h 12192000"/>
              <a:gd name="connsiteX2008" fmla="*/ 2039677 w 3834677"/>
              <a:gd name="connsiteY2008" fmla="*/ 7263718 h 12192000"/>
              <a:gd name="connsiteX2009" fmla="*/ 2039677 w 3834677"/>
              <a:gd name="connsiteY2009" fmla="*/ 7263696 h 12192000"/>
              <a:gd name="connsiteX2010" fmla="*/ 1908544 w 3834677"/>
              <a:gd name="connsiteY2010" fmla="*/ 7102866 h 12192000"/>
              <a:gd name="connsiteX2011" fmla="*/ 1881974 w 3834677"/>
              <a:gd name="connsiteY2011" fmla="*/ 7100188 h 12192000"/>
              <a:gd name="connsiteX2012" fmla="*/ 1881974 w 3834677"/>
              <a:gd name="connsiteY2012" fmla="*/ 7098873 h 12192000"/>
              <a:gd name="connsiteX2013" fmla="*/ 1908544 w 3834677"/>
              <a:gd name="connsiteY2013" fmla="*/ 7096196 h 12192000"/>
              <a:gd name="connsiteX2014" fmla="*/ 2039677 w 3834677"/>
              <a:gd name="connsiteY2014" fmla="*/ 6935366 h 12192000"/>
              <a:gd name="connsiteX2015" fmla="*/ 2203907 w 3834677"/>
              <a:gd name="connsiteY2015" fmla="*/ 7099531 h 12192000"/>
              <a:gd name="connsiteX2016" fmla="*/ 2203907 w 3834677"/>
              <a:gd name="connsiteY2016" fmla="*/ 6771201 h 12192000"/>
              <a:gd name="connsiteX2017" fmla="*/ 2039677 w 3834677"/>
              <a:gd name="connsiteY2017" fmla="*/ 6935366 h 12192000"/>
              <a:gd name="connsiteX2018" fmla="*/ 1908544 w 3834677"/>
              <a:gd name="connsiteY2018" fmla="*/ 6774536 h 12192000"/>
              <a:gd name="connsiteX2019" fmla="*/ 1881974 w 3834677"/>
              <a:gd name="connsiteY2019" fmla="*/ 6771860 h 12192000"/>
              <a:gd name="connsiteX2020" fmla="*/ 1881974 w 3834677"/>
              <a:gd name="connsiteY2020" fmla="*/ 6770544 h 12192000"/>
              <a:gd name="connsiteX2021" fmla="*/ 1908544 w 3834677"/>
              <a:gd name="connsiteY2021" fmla="*/ 6767866 h 12192000"/>
              <a:gd name="connsiteX2022" fmla="*/ 2039677 w 3834677"/>
              <a:gd name="connsiteY2022" fmla="*/ 6607037 h 12192000"/>
              <a:gd name="connsiteX2023" fmla="*/ 2203907 w 3834677"/>
              <a:gd name="connsiteY2023" fmla="*/ 6771201 h 12192000"/>
              <a:gd name="connsiteX2024" fmla="*/ 2203907 w 3834677"/>
              <a:gd name="connsiteY2024" fmla="*/ 6442872 h 12192000"/>
              <a:gd name="connsiteX2025" fmla="*/ 2039677 w 3834677"/>
              <a:gd name="connsiteY2025" fmla="*/ 6607037 h 12192000"/>
              <a:gd name="connsiteX2026" fmla="*/ 1908544 w 3834677"/>
              <a:gd name="connsiteY2026" fmla="*/ 6446207 h 12192000"/>
              <a:gd name="connsiteX2027" fmla="*/ 1881974 w 3834677"/>
              <a:gd name="connsiteY2027" fmla="*/ 6443529 h 12192000"/>
              <a:gd name="connsiteX2028" fmla="*/ 1881974 w 3834677"/>
              <a:gd name="connsiteY2028" fmla="*/ 6442213 h 12192000"/>
              <a:gd name="connsiteX2029" fmla="*/ 1908544 w 3834677"/>
              <a:gd name="connsiteY2029" fmla="*/ 6439537 h 12192000"/>
              <a:gd name="connsiteX2030" fmla="*/ 2039677 w 3834677"/>
              <a:gd name="connsiteY2030" fmla="*/ 6278707 h 12192000"/>
              <a:gd name="connsiteX2031" fmla="*/ 2203907 w 3834677"/>
              <a:gd name="connsiteY2031" fmla="*/ 6442872 h 12192000"/>
              <a:gd name="connsiteX2032" fmla="*/ 2203907 w 3834677"/>
              <a:gd name="connsiteY2032" fmla="*/ 6114521 h 12192000"/>
              <a:gd name="connsiteX2033" fmla="*/ 2039677 w 3834677"/>
              <a:gd name="connsiteY2033" fmla="*/ 6278707 h 12192000"/>
              <a:gd name="connsiteX2034" fmla="*/ 1908544 w 3834677"/>
              <a:gd name="connsiteY2034" fmla="*/ 6117864 h 12192000"/>
              <a:gd name="connsiteX2035" fmla="*/ 1881974 w 3834677"/>
              <a:gd name="connsiteY2035" fmla="*/ 6115180 h 12192000"/>
              <a:gd name="connsiteX2036" fmla="*/ 1881974 w 3834677"/>
              <a:gd name="connsiteY2036" fmla="*/ 6113864 h 12192000"/>
              <a:gd name="connsiteX2037" fmla="*/ 1908544 w 3834677"/>
              <a:gd name="connsiteY2037" fmla="*/ 6111186 h 12192000"/>
              <a:gd name="connsiteX2038" fmla="*/ 2039677 w 3834677"/>
              <a:gd name="connsiteY2038" fmla="*/ 5950355 h 12192000"/>
              <a:gd name="connsiteX2039" fmla="*/ 2203907 w 3834677"/>
              <a:gd name="connsiteY2039" fmla="*/ 6114521 h 12192000"/>
              <a:gd name="connsiteX2040" fmla="*/ 2203907 w 3834677"/>
              <a:gd name="connsiteY2040" fmla="*/ 5786192 h 12192000"/>
              <a:gd name="connsiteX2041" fmla="*/ 2039677 w 3834677"/>
              <a:gd name="connsiteY2041" fmla="*/ 5950355 h 12192000"/>
              <a:gd name="connsiteX2042" fmla="*/ 1908544 w 3834677"/>
              <a:gd name="connsiteY2042" fmla="*/ 5789527 h 12192000"/>
              <a:gd name="connsiteX2043" fmla="*/ 1881974 w 3834677"/>
              <a:gd name="connsiteY2043" fmla="*/ 5786849 h 12192000"/>
              <a:gd name="connsiteX2044" fmla="*/ 1881974 w 3834677"/>
              <a:gd name="connsiteY2044" fmla="*/ 5785533 h 12192000"/>
              <a:gd name="connsiteX2045" fmla="*/ 1908544 w 3834677"/>
              <a:gd name="connsiteY2045" fmla="*/ 5782856 h 12192000"/>
              <a:gd name="connsiteX2046" fmla="*/ 2039677 w 3834677"/>
              <a:gd name="connsiteY2046" fmla="*/ 5622026 h 12192000"/>
              <a:gd name="connsiteX2047" fmla="*/ 2203907 w 3834677"/>
              <a:gd name="connsiteY2047" fmla="*/ 5786192 h 12192000"/>
              <a:gd name="connsiteX2048" fmla="*/ 2203907 w 3834677"/>
              <a:gd name="connsiteY2048" fmla="*/ 5457862 h 12192000"/>
              <a:gd name="connsiteX2049" fmla="*/ 2039677 w 3834677"/>
              <a:gd name="connsiteY2049" fmla="*/ 5622026 h 12192000"/>
              <a:gd name="connsiteX2050" fmla="*/ 1908544 w 3834677"/>
              <a:gd name="connsiteY2050" fmla="*/ 5461197 h 12192000"/>
              <a:gd name="connsiteX2051" fmla="*/ 1881974 w 3834677"/>
              <a:gd name="connsiteY2051" fmla="*/ 5458520 h 12192000"/>
              <a:gd name="connsiteX2052" fmla="*/ 1881974 w 3834677"/>
              <a:gd name="connsiteY2052" fmla="*/ 5457205 h 12192000"/>
              <a:gd name="connsiteX2053" fmla="*/ 1908544 w 3834677"/>
              <a:gd name="connsiteY2053" fmla="*/ 5454526 h 12192000"/>
              <a:gd name="connsiteX2054" fmla="*/ 2036341 w 3834677"/>
              <a:gd name="connsiteY2054" fmla="*/ 5326782 h 12192000"/>
              <a:gd name="connsiteX2055" fmla="*/ 2038360 w 3834677"/>
              <a:gd name="connsiteY2055" fmla="*/ 5306766 h 12192000"/>
              <a:gd name="connsiteX2056" fmla="*/ 2040996 w 3834677"/>
              <a:gd name="connsiteY2056" fmla="*/ 5306766 h 12192000"/>
              <a:gd name="connsiteX2057" fmla="*/ 2043013 w 3834677"/>
              <a:gd name="connsiteY2057" fmla="*/ 5326782 h 12192000"/>
              <a:gd name="connsiteX2058" fmla="*/ 2203907 w 3834677"/>
              <a:gd name="connsiteY2058" fmla="*/ 5457862 h 12192000"/>
              <a:gd name="connsiteX2059" fmla="*/ 2203907 w 3834677"/>
              <a:gd name="connsiteY2059" fmla="*/ 5143227 h 12192000"/>
              <a:gd name="connsiteX2060" fmla="*/ 2043013 w 3834677"/>
              <a:gd name="connsiteY2060" fmla="*/ 5274307 h 12192000"/>
              <a:gd name="connsiteX2061" fmla="*/ 2040995 w 3834677"/>
              <a:gd name="connsiteY2061" fmla="*/ 5294321 h 12192000"/>
              <a:gd name="connsiteX2062" fmla="*/ 2038360 w 3834677"/>
              <a:gd name="connsiteY2062" fmla="*/ 5294321 h 12192000"/>
              <a:gd name="connsiteX2063" fmla="*/ 2036341 w 3834677"/>
              <a:gd name="connsiteY2063" fmla="*/ 5274307 h 12192000"/>
              <a:gd name="connsiteX2064" fmla="*/ 1908544 w 3834677"/>
              <a:gd name="connsiteY2064" fmla="*/ 5146563 h 12192000"/>
              <a:gd name="connsiteX2065" fmla="*/ 1881974 w 3834677"/>
              <a:gd name="connsiteY2065" fmla="*/ 5143885 h 12192000"/>
              <a:gd name="connsiteX2066" fmla="*/ 1881974 w 3834677"/>
              <a:gd name="connsiteY2066" fmla="*/ 5142570 h 12192000"/>
              <a:gd name="connsiteX2067" fmla="*/ 1908544 w 3834677"/>
              <a:gd name="connsiteY2067" fmla="*/ 5139892 h 12192000"/>
              <a:gd name="connsiteX2068" fmla="*/ 2039677 w 3834677"/>
              <a:gd name="connsiteY2068" fmla="*/ 4979063 h 12192000"/>
              <a:gd name="connsiteX2069" fmla="*/ 2203907 w 3834677"/>
              <a:gd name="connsiteY2069" fmla="*/ 5143227 h 12192000"/>
              <a:gd name="connsiteX2070" fmla="*/ 2203907 w 3834677"/>
              <a:gd name="connsiteY2070" fmla="*/ 4814898 h 12192000"/>
              <a:gd name="connsiteX2071" fmla="*/ 2039677 w 3834677"/>
              <a:gd name="connsiteY2071" fmla="*/ 4978998 h 12192000"/>
              <a:gd name="connsiteX2072" fmla="*/ 1908544 w 3834677"/>
              <a:gd name="connsiteY2072" fmla="*/ 4818168 h 12192000"/>
              <a:gd name="connsiteX2073" fmla="*/ 1881974 w 3834677"/>
              <a:gd name="connsiteY2073" fmla="*/ 4815490 h 12192000"/>
              <a:gd name="connsiteX2074" fmla="*/ 1881974 w 3834677"/>
              <a:gd name="connsiteY2074" fmla="*/ 4814174 h 12192000"/>
              <a:gd name="connsiteX2075" fmla="*/ 1908544 w 3834677"/>
              <a:gd name="connsiteY2075" fmla="*/ 4811493 h 12192000"/>
              <a:gd name="connsiteX2076" fmla="*/ 2039677 w 3834677"/>
              <a:gd name="connsiteY2076" fmla="*/ 4650646 h 12192000"/>
              <a:gd name="connsiteX2077" fmla="*/ 2039677 w 3834677"/>
              <a:gd name="connsiteY2077" fmla="*/ 4650690 h 12192000"/>
              <a:gd name="connsiteX2078" fmla="*/ 2203907 w 3834677"/>
              <a:gd name="connsiteY2078" fmla="*/ 4814898 h 12192000"/>
              <a:gd name="connsiteX2079" fmla="*/ 2203907 w 3834677"/>
              <a:gd name="connsiteY2079" fmla="*/ 4486546 h 12192000"/>
              <a:gd name="connsiteX2080" fmla="*/ 2039677 w 3834677"/>
              <a:gd name="connsiteY2080" fmla="*/ 4650646 h 12192000"/>
              <a:gd name="connsiteX2081" fmla="*/ 1908536 w 3834677"/>
              <a:gd name="connsiteY2081" fmla="*/ 4489879 h 12192000"/>
              <a:gd name="connsiteX2082" fmla="*/ 1881974 w 3834677"/>
              <a:gd name="connsiteY2082" fmla="*/ 4487204 h 12192000"/>
              <a:gd name="connsiteX2083" fmla="*/ 1881974 w 3834677"/>
              <a:gd name="connsiteY2083" fmla="*/ 4485890 h 12192000"/>
              <a:gd name="connsiteX2084" fmla="*/ 1908544 w 3834677"/>
              <a:gd name="connsiteY2084" fmla="*/ 4483210 h 12192000"/>
              <a:gd name="connsiteX2085" fmla="*/ 2039677 w 3834677"/>
              <a:gd name="connsiteY2085" fmla="*/ 4322383 h 12192000"/>
              <a:gd name="connsiteX2086" fmla="*/ 2203907 w 3834677"/>
              <a:gd name="connsiteY2086" fmla="*/ 4486546 h 12192000"/>
              <a:gd name="connsiteX2087" fmla="*/ 2203907 w 3834677"/>
              <a:gd name="connsiteY2087" fmla="*/ 4158217 h 12192000"/>
              <a:gd name="connsiteX2088" fmla="*/ 2039677 w 3834677"/>
              <a:gd name="connsiteY2088" fmla="*/ 4322383 h 12192000"/>
              <a:gd name="connsiteX2089" fmla="*/ 1908544 w 3834677"/>
              <a:gd name="connsiteY2089" fmla="*/ 4161551 h 12192000"/>
              <a:gd name="connsiteX2090" fmla="*/ 1881974 w 3834677"/>
              <a:gd name="connsiteY2090" fmla="*/ 4158874 h 12192000"/>
              <a:gd name="connsiteX2091" fmla="*/ 1881974 w 3834677"/>
              <a:gd name="connsiteY2091" fmla="*/ 4157561 h 12192000"/>
              <a:gd name="connsiteX2092" fmla="*/ 1908544 w 3834677"/>
              <a:gd name="connsiteY2092" fmla="*/ 4154881 h 12192000"/>
              <a:gd name="connsiteX2093" fmla="*/ 2039677 w 3834677"/>
              <a:gd name="connsiteY2093" fmla="*/ 3994052 h 12192000"/>
              <a:gd name="connsiteX2094" fmla="*/ 2203907 w 3834677"/>
              <a:gd name="connsiteY2094" fmla="*/ 4158217 h 12192000"/>
              <a:gd name="connsiteX2095" fmla="*/ 2203907 w 3834677"/>
              <a:gd name="connsiteY2095" fmla="*/ 3829888 h 12192000"/>
              <a:gd name="connsiteX2096" fmla="*/ 2039677 w 3834677"/>
              <a:gd name="connsiteY2096" fmla="*/ 3994052 h 12192000"/>
              <a:gd name="connsiteX2097" fmla="*/ 1908544 w 3834677"/>
              <a:gd name="connsiteY2097" fmla="*/ 3833223 h 12192000"/>
              <a:gd name="connsiteX2098" fmla="*/ 1881974 w 3834677"/>
              <a:gd name="connsiteY2098" fmla="*/ 3830546 h 12192000"/>
              <a:gd name="connsiteX2099" fmla="*/ 1881974 w 3834677"/>
              <a:gd name="connsiteY2099" fmla="*/ 3829229 h 12192000"/>
              <a:gd name="connsiteX2100" fmla="*/ 1908544 w 3834677"/>
              <a:gd name="connsiteY2100" fmla="*/ 3826551 h 12192000"/>
              <a:gd name="connsiteX2101" fmla="*/ 2039677 w 3834677"/>
              <a:gd name="connsiteY2101" fmla="*/ 3665724 h 12192000"/>
              <a:gd name="connsiteX2102" fmla="*/ 2203907 w 3834677"/>
              <a:gd name="connsiteY2102" fmla="*/ 3829888 h 12192000"/>
              <a:gd name="connsiteX2103" fmla="*/ 2203907 w 3834677"/>
              <a:gd name="connsiteY2103" fmla="*/ 3501537 h 12192000"/>
              <a:gd name="connsiteX2104" fmla="*/ 2203886 w 3834677"/>
              <a:gd name="connsiteY2104" fmla="*/ 3501537 h 12192000"/>
              <a:gd name="connsiteX2105" fmla="*/ 2039677 w 3834677"/>
              <a:gd name="connsiteY2105" fmla="*/ 3665724 h 12192000"/>
              <a:gd name="connsiteX2106" fmla="*/ 2039677 w 3834677"/>
              <a:gd name="connsiteY2106" fmla="*/ 3665701 h 12192000"/>
              <a:gd name="connsiteX2107" fmla="*/ 1908544 w 3834677"/>
              <a:gd name="connsiteY2107" fmla="*/ 3504872 h 12192000"/>
              <a:gd name="connsiteX2108" fmla="*/ 1881974 w 3834677"/>
              <a:gd name="connsiteY2108" fmla="*/ 3502193 h 12192000"/>
              <a:gd name="connsiteX2109" fmla="*/ 1881974 w 3834677"/>
              <a:gd name="connsiteY2109" fmla="*/ 3500879 h 12192000"/>
              <a:gd name="connsiteX2110" fmla="*/ 1908544 w 3834677"/>
              <a:gd name="connsiteY2110" fmla="*/ 3498202 h 12192000"/>
              <a:gd name="connsiteX2111" fmla="*/ 2039677 w 3834677"/>
              <a:gd name="connsiteY2111" fmla="*/ 3337371 h 12192000"/>
              <a:gd name="connsiteX2112" fmla="*/ 2203907 w 3834677"/>
              <a:gd name="connsiteY2112" fmla="*/ 3501537 h 12192000"/>
              <a:gd name="connsiteX2113" fmla="*/ 2203907 w 3834677"/>
              <a:gd name="connsiteY2113" fmla="*/ 3173207 h 12192000"/>
              <a:gd name="connsiteX2114" fmla="*/ 2039677 w 3834677"/>
              <a:gd name="connsiteY2114" fmla="*/ 3337371 h 12192000"/>
              <a:gd name="connsiteX2115" fmla="*/ 1908544 w 3834677"/>
              <a:gd name="connsiteY2115" fmla="*/ 3176541 h 12192000"/>
              <a:gd name="connsiteX2116" fmla="*/ 1881974 w 3834677"/>
              <a:gd name="connsiteY2116" fmla="*/ 3173865 h 12192000"/>
              <a:gd name="connsiteX2117" fmla="*/ 1881974 w 3834677"/>
              <a:gd name="connsiteY2117" fmla="*/ 3172549 h 12192000"/>
              <a:gd name="connsiteX2118" fmla="*/ 1908544 w 3834677"/>
              <a:gd name="connsiteY2118" fmla="*/ 3169872 h 12192000"/>
              <a:gd name="connsiteX2119" fmla="*/ 2039677 w 3834677"/>
              <a:gd name="connsiteY2119" fmla="*/ 3009043 h 12192000"/>
              <a:gd name="connsiteX2120" fmla="*/ 2203907 w 3834677"/>
              <a:gd name="connsiteY2120" fmla="*/ 3173207 h 12192000"/>
              <a:gd name="connsiteX2121" fmla="*/ 2203907 w 3834677"/>
              <a:gd name="connsiteY2121" fmla="*/ 2844877 h 12192000"/>
              <a:gd name="connsiteX2122" fmla="*/ 2039677 w 3834677"/>
              <a:gd name="connsiteY2122" fmla="*/ 3009043 h 12192000"/>
              <a:gd name="connsiteX2123" fmla="*/ 1908544 w 3834677"/>
              <a:gd name="connsiteY2123" fmla="*/ 2848212 h 12192000"/>
              <a:gd name="connsiteX2124" fmla="*/ 1881974 w 3834677"/>
              <a:gd name="connsiteY2124" fmla="*/ 2845535 h 12192000"/>
              <a:gd name="connsiteX2125" fmla="*/ 1881974 w 3834677"/>
              <a:gd name="connsiteY2125" fmla="*/ 2844218 h 12192000"/>
              <a:gd name="connsiteX2126" fmla="*/ 1908544 w 3834677"/>
              <a:gd name="connsiteY2126" fmla="*/ 2841542 h 12192000"/>
              <a:gd name="connsiteX2127" fmla="*/ 2039677 w 3834677"/>
              <a:gd name="connsiteY2127" fmla="*/ 2680713 h 12192000"/>
              <a:gd name="connsiteX2128" fmla="*/ 2203907 w 3834677"/>
              <a:gd name="connsiteY2128" fmla="*/ 2844877 h 12192000"/>
              <a:gd name="connsiteX2129" fmla="*/ 2203907 w 3834677"/>
              <a:gd name="connsiteY2129" fmla="*/ 2516527 h 12192000"/>
              <a:gd name="connsiteX2130" fmla="*/ 2039677 w 3834677"/>
              <a:gd name="connsiteY2130" fmla="*/ 2680713 h 12192000"/>
              <a:gd name="connsiteX2131" fmla="*/ 1908544 w 3834677"/>
              <a:gd name="connsiteY2131" fmla="*/ 2519869 h 12192000"/>
              <a:gd name="connsiteX2132" fmla="*/ 1881974 w 3834677"/>
              <a:gd name="connsiteY2132" fmla="*/ 2517184 h 12192000"/>
              <a:gd name="connsiteX2133" fmla="*/ 1881974 w 3834677"/>
              <a:gd name="connsiteY2133" fmla="*/ 2515869 h 12192000"/>
              <a:gd name="connsiteX2134" fmla="*/ 1908544 w 3834677"/>
              <a:gd name="connsiteY2134" fmla="*/ 2513191 h 12192000"/>
              <a:gd name="connsiteX2135" fmla="*/ 2039677 w 3834677"/>
              <a:gd name="connsiteY2135" fmla="*/ 2352361 h 12192000"/>
              <a:gd name="connsiteX2136" fmla="*/ 2203907 w 3834677"/>
              <a:gd name="connsiteY2136" fmla="*/ 2516527 h 12192000"/>
              <a:gd name="connsiteX2137" fmla="*/ 2203907 w 3834677"/>
              <a:gd name="connsiteY2137" fmla="*/ 2188198 h 12192000"/>
              <a:gd name="connsiteX2138" fmla="*/ 2039677 w 3834677"/>
              <a:gd name="connsiteY2138" fmla="*/ 2352361 h 12192000"/>
              <a:gd name="connsiteX2139" fmla="*/ 1908544 w 3834677"/>
              <a:gd name="connsiteY2139" fmla="*/ 2191533 h 12192000"/>
              <a:gd name="connsiteX2140" fmla="*/ 1881974 w 3834677"/>
              <a:gd name="connsiteY2140" fmla="*/ 2188854 h 12192000"/>
              <a:gd name="connsiteX2141" fmla="*/ 1881974 w 3834677"/>
              <a:gd name="connsiteY2141" fmla="*/ 2187539 h 12192000"/>
              <a:gd name="connsiteX2142" fmla="*/ 1908544 w 3834677"/>
              <a:gd name="connsiteY2142" fmla="*/ 2184863 h 12192000"/>
              <a:gd name="connsiteX2143" fmla="*/ 2039677 w 3834677"/>
              <a:gd name="connsiteY2143" fmla="*/ 2024032 h 12192000"/>
              <a:gd name="connsiteX2144" fmla="*/ 2203907 w 3834677"/>
              <a:gd name="connsiteY2144" fmla="*/ 2188198 h 12192000"/>
              <a:gd name="connsiteX2145" fmla="*/ 2203907 w 3834677"/>
              <a:gd name="connsiteY2145" fmla="*/ 1859867 h 12192000"/>
              <a:gd name="connsiteX2146" fmla="*/ 2039677 w 3834677"/>
              <a:gd name="connsiteY2146" fmla="*/ 2024032 h 12192000"/>
              <a:gd name="connsiteX2147" fmla="*/ 1908544 w 3834677"/>
              <a:gd name="connsiteY2147" fmla="*/ 1863203 h 12192000"/>
              <a:gd name="connsiteX2148" fmla="*/ 1881974 w 3834677"/>
              <a:gd name="connsiteY2148" fmla="*/ 1860525 h 12192000"/>
              <a:gd name="connsiteX2149" fmla="*/ 1881974 w 3834677"/>
              <a:gd name="connsiteY2149" fmla="*/ 1859210 h 12192000"/>
              <a:gd name="connsiteX2150" fmla="*/ 1908544 w 3834677"/>
              <a:gd name="connsiteY2150" fmla="*/ 1856532 h 12192000"/>
              <a:gd name="connsiteX2151" fmla="*/ 2036341 w 3834677"/>
              <a:gd name="connsiteY2151" fmla="*/ 1728787 h 12192000"/>
              <a:gd name="connsiteX2152" fmla="*/ 2038360 w 3834677"/>
              <a:gd name="connsiteY2152" fmla="*/ 1708772 h 12192000"/>
              <a:gd name="connsiteX2153" fmla="*/ 2040995 w 3834677"/>
              <a:gd name="connsiteY2153" fmla="*/ 1708772 h 12192000"/>
              <a:gd name="connsiteX2154" fmla="*/ 2043013 w 3834677"/>
              <a:gd name="connsiteY2154" fmla="*/ 1728787 h 12192000"/>
              <a:gd name="connsiteX2155" fmla="*/ 2203907 w 3834677"/>
              <a:gd name="connsiteY2155" fmla="*/ 1859867 h 12192000"/>
              <a:gd name="connsiteX2156" fmla="*/ 2203907 w 3834677"/>
              <a:gd name="connsiteY2156" fmla="*/ 1548134 h 12192000"/>
              <a:gd name="connsiteX2157" fmla="*/ 2043013 w 3834677"/>
              <a:gd name="connsiteY2157" fmla="*/ 1679213 h 12192000"/>
              <a:gd name="connsiteX2158" fmla="*/ 2040995 w 3834677"/>
              <a:gd name="connsiteY2158" fmla="*/ 1699229 h 12192000"/>
              <a:gd name="connsiteX2159" fmla="*/ 2038360 w 3834677"/>
              <a:gd name="connsiteY2159" fmla="*/ 1699229 h 12192000"/>
              <a:gd name="connsiteX2160" fmla="*/ 2036341 w 3834677"/>
              <a:gd name="connsiteY2160" fmla="*/ 1679213 h 12192000"/>
              <a:gd name="connsiteX2161" fmla="*/ 1908544 w 3834677"/>
              <a:gd name="connsiteY2161" fmla="*/ 1551469 h 12192000"/>
              <a:gd name="connsiteX2162" fmla="*/ 1881974 w 3834677"/>
              <a:gd name="connsiteY2162" fmla="*/ 1548792 h 12192000"/>
              <a:gd name="connsiteX2163" fmla="*/ 1881974 w 3834677"/>
              <a:gd name="connsiteY2163" fmla="*/ 1547476 h 12192000"/>
              <a:gd name="connsiteX2164" fmla="*/ 1908544 w 3834677"/>
              <a:gd name="connsiteY2164" fmla="*/ 1544799 h 12192000"/>
              <a:gd name="connsiteX2165" fmla="*/ 2039677 w 3834677"/>
              <a:gd name="connsiteY2165" fmla="*/ 1383969 h 12192000"/>
              <a:gd name="connsiteX2166" fmla="*/ 2203907 w 3834677"/>
              <a:gd name="connsiteY2166" fmla="*/ 1548134 h 12192000"/>
              <a:gd name="connsiteX2167" fmla="*/ 2203907 w 3834677"/>
              <a:gd name="connsiteY2167" fmla="*/ 1219804 h 12192000"/>
              <a:gd name="connsiteX2168" fmla="*/ 2039677 w 3834677"/>
              <a:gd name="connsiteY2168" fmla="*/ 1383905 h 12192000"/>
              <a:gd name="connsiteX2169" fmla="*/ 1908544 w 3834677"/>
              <a:gd name="connsiteY2169" fmla="*/ 1223074 h 12192000"/>
              <a:gd name="connsiteX2170" fmla="*/ 1881974 w 3834677"/>
              <a:gd name="connsiteY2170" fmla="*/ 1220397 h 12192000"/>
              <a:gd name="connsiteX2171" fmla="*/ 1881974 w 3834677"/>
              <a:gd name="connsiteY2171" fmla="*/ 1219080 h 12192000"/>
              <a:gd name="connsiteX2172" fmla="*/ 1908544 w 3834677"/>
              <a:gd name="connsiteY2172" fmla="*/ 1216398 h 12192000"/>
              <a:gd name="connsiteX2173" fmla="*/ 2039677 w 3834677"/>
              <a:gd name="connsiteY2173" fmla="*/ 1055553 h 12192000"/>
              <a:gd name="connsiteX2174" fmla="*/ 2039677 w 3834677"/>
              <a:gd name="connsiteY2174" fmla="*/ 1055596 h 12192000"/>
              <a:gd name="connsiteX2175" fmla="*/ 2203907 w 3834677"/>
              <a:gd name="connsiteY2175" fmla="*/ 1219804 h 12192000"/>
              <a:gd name="connsiteX2176" fmla="*/ 2203907 w 3834677"/>
              <a:gd name="connsiteY2176" fmla="*/ 891452 h 12192000"/>
              <a:gd name="connsiteX2177" fmla="*/ 2039677 w 3834677"/>
              <a:gd name="connsiteY2177" fmla="*/ 1055553 h 12192000"/>
              <a:gd name="connsiteX2178" fmla="*/ 1908538 w 3834677"/>
              <a:gd name="connsiteY2178" fmla="*/ 894785 h 12192000"/>
              <a:gd name="connsiteX2179" fmla="*/ 1881974 w 3834677"/>
              <a:gd name="connsiteY2179" fmla="*/ 892111 h 12192000"/>
              <a:gd name="connsiteX2180" fmla="*/ 1881974 w 3834677"/>
              <a:gd name="connsiteY2180" fmla="*/ 890795 h 12192000"/>
              <a:gd name="connsiteX2181" fmla="*/ 1908544 w 3834677"/>
              <a:gd name="connsiteY2181" fmla="*/ 888117 h 12192000"/>
              <a:gd name="connsiteX2182" fmla="*/ 2039677 w 3834677"/>
              <a:gd name="connsiteY2182" fmla="*/ 727289 h 12192000"/>
              <a:gd name="connsiteX2183" fmla="*/ 2203907 w 3834677"/>
              <a:gd name="connsiteY2183" fmla="*/ 891452 h 12192000"/>
              <a:gd name="connsiteX2184" fmla="*/ 2203907 w 3834677"/>
              <a:gd name="connsiteY2184" fmla="*/ 563124 h 12192000"/>
              <a:gd name="connsiteX2185" fmla="*/ 2039677 w 3834677"/>
              <a:gd name="connsiteY2185" fmla="*/ 727289 h 12192000"/>
              <a:gd name="connsiteX2186" fmla="*/ 1908544 w 3834677"/>
              <a:gd name="connsiteY2186" fmla="*/ 566458 h 12192000"/>
              <a:gd name="connsiteX2187" fmla="*/ 1881974 w 3834677"/>
              <a:gd name="connsiteY2187" fmla="*/ 563781 h 12192000"/>
              <a:gd name="connsiteX2188" fmla="*/ 1881974 w 3834677"/>
              <a:gd name="connsiteY2188" fmla="*/ 562465 h 12192000"/>
              <a:gd name="connsiteX2189" fmla="*/ 1908544 w 3834677"/>
              <a:gd name="connsiteY2189" fmla="*/ 559788 h 12192000"/>
              <a:gd name="connsiteX2190" fmla="*/ 2039677 w 3834677"/>
              <a:gd name="connsiteY2190" fmla="*/ 398958 h 12192000"/>
              <a:gd name="connsiteX2191" fmla="*/ 2203907 w 3834677"/>
              <a:gd name="connsiteY2191" fmla="*/ 563124 h 12192000"/>
              <a:gd name="connsiteX2192" fmla="*/ 2203907 w 3834677"/>
              <a:gd name="connsiteY2192" fmla="*/ 234794 h 12192000"/>
              <a:gd name="connsiteX2193" fmla="*/ 2039677 w 3834677"/>
              <a:gd name="connsiteY2193" fmla="*/ 398958 h 12192000"/>
              <a:gd name="connsiteX2194" fmla="*/ 1908544 w 3834677"/>
              <a:gd name="connsiteY2194" fmla="*/ 238129 h 12192000"/>
              <a:gd name="connsiteX2195" fmla="*/ 1881974 w 3834677"/>
              <a:gd name="connsiteY2195" fmla="*/ 235452 h 12192000"/>
              <a:gd name="connsiteX2196" fmla="*/ 1881974 w 3834677"/>
              <a:gd name="connsiteY2196" fmla="*/ 234136 h 12192000"/>
              <a:gd name="connsiteX2197" fmla="*/ 1908544 w 3834677"/>
              <a:gd name="connsiteY2197" fmla="*/ 231459 h 12192000"/>
              <a:gd name="connsiteX2198" fmla="*/ 2039677 w 3834677"/>
              <a:gd name="connsiteY2198" fmla="*/ 70629 h 12192000"/>
              <a:gd name="connsiteX2199" fmla="*/ 2203907 w 3834677"/>
              <a:gd name="connsiteY2199" fmla="*/ 234794 h 12192000"/>
              <a:gd name="connsiteX2200" fmla="*/ 2203907 w 3834677"/>
              <a:gd name="connsiteY2200" fmla="*/ 12007985 h 12192000"/>
              <a:gd name="connsiteX2201" fmla="*/ 2039676 w 3834677"/>
              <a:gd name="connsiteY2201" fmla="*/ 12172087 h 12192000"/>
              <a:gd name="connsiteX2202" fmla="*/ 1908543 w 3834677"/>
              <a:gd name="connsiteY2202" fmla="*/ 12011257 h 12192000"/>
              <a:gd name="connsiteX2203" fmla="*/ 1881973 w 3834677"/>
              <a:gd name="connsiteY2203" fmla="*/ 12008579 h 12192000"/>
              <a:gd name="connsiteX2204" fmla="*/ 1881973 w 3834677"/>
              <a:gd name="connsiteY2204" fmla="*/ 12007262 h 12192000"/>
              <a:gd name="connsiteX2205" fmla="*/ 1908543 w 3834677"/>
              <a:gd name="connsiteY2205" fmla="*/ 12004580 h 12192000"/>
              <a:gd name="connsiteX2206" fmla="*/ 2039676 w 3834677"/>
              <a:gd name="connsiteY2206" fmla="*/ 11843734 h 12192000"/>
              <a:gd name="connsiteX2207" fmla="*/ 2039676 w 3834677"/>
              <a:gd name="connsiteY2207" fmla="*/ 11843778 h 12192000"/>
              <a:gd name="connsiteX2208" fmla="*/ 2203907 w 3834677"/>
              <a:gd name="connsiteY2208" fmla="*/ 12007985 h 12192000"/>
              <a:gd name="connsiteX2209" fmla="*/ 2203907 w 3834677"/>
              <a:gd name="connsiteY2209" fmla="*/ 11679634 h 12192000"/>
              <a:gd name="connsiteX2210" fmla="*/ 2039676 w 3834677"/>
              <a:gd name="connsiteY2210" fmla="*/ 11843734 h 12192000"/>
              <a:gd name="connsiteX2211" fmla="*/ 1908536 w 3834677"/>
              <a:gd name="connsiteY2211" fmla="*/ 11682967 h 12192000"/>
              <a:gd name="connsiteX2212" fmla="*/ 1881973 w 3834677"/>
              <a:gd name="connsiteY2212" fmla="*/ 11680292 h 12192000"/>
              <a:gd name="connsiteX2213" fmla="*/ 1881973 w 3834677"/>
              <a:gd name="connsiteY2213" fmla="*/ 11678977 h 12192000"/>
              <a:gd name="connsiteX2214" fmla="*/ 1908543 w 3834677"/>
              <a:gd name="connsiteY2214" fmla="*/ 11676299 h 12192000"/>
              <a:gd name="connsiteX2215" fmla="*/ 2039676 w 3834677"/>
              <a:gd name="connsiteY2215" fmla="*/ 11515470 h 12192000"/>
              <a:gd name="connsiteX2216" fmla="*/ 2203907 w 3834677"/>
              <a:gd name="connsiteY2216" fmla="*/ 11679634 h 12192000"/>
              <a:gd name="connsiteX2217" fmla="*/ 2203907 w 3834677"/>
              <a:gd name="connsiteY2217" fmla="*/ 11351305 h 12192000"/>
              <a:gd name="connsiteX2218" fmla="*/ 2039676 w 3834677"/>
              <a:gd name="connsiteY2218" fmla="*/ 11515470 h 12192000"/>
              <a:gd name="connsiteX2219" fmla="*/ 1908543 w 3834677"/>
              <a:gd name="connsiteY2219" fmla="*/ 11354640 h 12192000"/>
              <a:gd name="connsiteX2220" fmla="*/ 1881973 w 3834677"/>
              <a:gd name="connsiteY2220" fmla="*/ 11351962 h 12192000"/>
              <a:gd name="connsiteX2221" fmla="*/ 1881973 w 3834677"/>
              <a:gd name="connsiteY2221" fmla="*/ 11350648 h 12192000"/>
              <a:gd name="connsiteX2222" fmla="*/ 1908543 w 3834677"/>
              <a:gd name="connsiteY2222" fmla="*/ 11347970 h 12192000"/>
              <a:gd name="connsiteX2223" fmla="*/ 2039676 w 3834677"/>
              <a:gd name="connsiteY2223" fmla="*/ 11187140 h 12192000"/>
              <a:gd name="connsiteX2224" fmla="*/ 2203907 w 3834677"/>
              <a:gd name="connsiteY2224" fmla="*/ 11351305 h 12192000"/>
              <a:gd name="connsiteX2225" fmla="*/ 2203907 w 3834677"/>
              <a:gd name="connsiteY2225" fmla="*/ 11022975 h 12192000"/>
              <a:gd name="connsiteX2226" fmla="*/ 2039676 w 3834677"/>
              <a:gd name="connsiteY2226" fmla="*/ 11187140 h 12192000"/>
              <a:gd name="connsiteX2227" fmla="*/ 1908543 w 3834677"/>
              <a:gd name="connsiteY2227" fmla="*/ 11026310 h 12192000"/>
              <a:gd name="connsiteX2228" fmla="*/ 1881973 w 3834677"/>
              <a:gd name="connsiteY2228" fmla="*/ 11023635 h 12192000"/>
              <a:gd name="connsiteX2229" fmla="*/ 1881973 w 3834677"/>
              <a:gd name="connsiteY2229" fmla="*/ 11022318 h 12192000"/>
              <a:gd name="connsiteX2230" fmla="*/ 1908543 w 3834677"/>
              <a:gd name="connsiteY2230" fmla="*/ 11019640 h 12192000"/>
              <a:gd name="connsiteX2231" fmla="*/ 2039676 w 3834677"/>
              <a:gd name="connsiteY2231" fmla="*/ 10858813 h 12192000"/>
              <a:gd name="connsiteX2232" fmla="*/ 2203907 w 3834677"/>
              <a:gd name="connsiteY2232" fmla="*/ 11022975 h 12192000"/>
              <a:gd name="connsiteX2233" fmla="*/ 2203907 w 3834677"/>
              <a:gd name="connsiteY2233" fmla="*/ 10694625 h 12192000"/>
              <a:gd name="connsiteX2234" fmla="*/ 2203886 w 3834677"/>
              <a:gd name="connsiteY2234" fmla="*/ 10694625 h 12192000"/>
              <a:gd name="connsiteX2235" fmla="*/ 2039676 w 3834677"/>
              <a:gd name="connsiteY2235" fmla="*/ 10858813 h 12192000"/>
              <a:gd name="connsiteX2236" fmla="*/ 2039676 w 3834677"/>
              <a:gd name="connsiteY2236" fmla="*/ 10858790 h 12192000"/>
              <a:gd name="connsiteX2237" fmla="*/ 1908543 w 3834677"/>
              <a:gd name="connsiteY2237" fmla="*/ 10697960 h 12192000"/>
              <a:gd name="connsiteX2238" fmla="*/ 1881973 w 3834677"/>
              <a:gd name="connsiteY2238" fmla="*/ 10695282 h 12192000"/>
              <a:gd name="connsiteX2239" fmla="*/ 1881973 w 3834677"/>
              <a:gd name="connsiteY2239" fmla="*/ 10693967 h 12192000"/>
              <a:gd name="connsiteX2240" fmla="*/ 1908543 w 3834677"/>
              <a:gd name="connsiteY2240" fmla="*/ 10691290 h 12192000"/>
              <a:gd name="connsiteX2241" fmla="*/ 2039676 w 3834677"/>
              <a:gd name="connsiteY2241" fmla="*/ 10530460 h 12192000"/>
              <a:gd name="connsiteX2242" fmla="*/ 2203907 w 3834677"/>
              <a:gd name="connsiteY2242" fmla="*/ 10694625 h 12192000"/>
              <a:gd name="connsiteX2243" fmla="*/ 2203907 w 3834677"/>
              <a:gd name="connsiteY2243" fmla="*/ 10366295 h 12192000"/>
              <a:gd name="connsiteX2244" fmla="*/ 2039676 w 3834677"/>
              <a:gd name="connsiteY2244" fmla="*/ 10530460 h 12192000"/>
              <a:gd name="connsiteX2245" fmla="*/ 1908543 w 3834677"/>
              <a:gd name="connsiteY2245" fmla="*/ 10369630 h 12192000"/>
              <a:gd name="connsiteX2246" fmla="*/ 1881973 w 3834677"/>
              <a:gd name="connsiteY2246" fmla="*/ 10366953 h 12192000"/>
              <a:gd name="connsiteX2247" fmla="*/ 1881973 w 3834677"/>
              <a:gd name="connsiteY2247" fmla="*/ 10365638 h 12192000"/>
              <a:gd name="connsiteX2248" fmla="*/ 1908543 w 3834677"/>
              <a:gd name="connsiteY2248" fmla="*/ 10362960 h 12192000"/>
              <a:gd name="connsiteX2249" fmla="*/ 2039676 w 3834677"/>
              <a:gd name="connsiteY2249" fmla="*/ 10202130 h 12192000"/>
              <a:gd name="connsiteX2250" fmla="*/ 2203907 w 3834677"/>
              <a:gd name="connsiteY2250" fmla="*/ 10366295 h 12192000"/>
              <a:gd name="connsiteX2251" fmla="*/ 2203907 w 3834677"/>
              <a:gd name="connsiteY2251" fmla="*/ 10037966 h 12192000"/>
              <a:gd name="connsiteX2252" fmla="*/ 2039676 w 3834677"/>
              <a:gd name="connsiteY2252" fmla="*/ 10202130 h 12192000"/>
              <a:gd name="connsiteX2253" fmla="*/ 1908543 w 3834677"/>
              <a:gd name="connsiteY2253" fmla="*/ 10041301 h 12192000"/>
              <a:gd name="connsiteX2254" fmla="*/ 1881973 w 3834677"/>
              <a:gd name="connsiteY2254" fmla="*/ 10038623 h 12192000"/>
              <a:gd name="connsiteX2255" fmla="*/ 1881973 w 3834677"/>
              <a:gd name="connsiteY2255" fmla="*/ 10037306 h 12192000"/>
              <a:gd name="connsiteX2256" fmla="*/ 1908543 w 3834677"/>
              <a:gd name="connsiteY2256" fmla="*/ 10034631 h 12192000"/>
              <a:gd name="connsiteX2257" fmla="*/ 2039676 w 3834677"/>
              <a:gd name="connsiteY2257" fmla="*/ 9873801 h 12192000"/>
              <a:gd name="connsiteX2258" fmla="*/ 2203907 w 3834677"/>
              <a:gd name="connsiteY2258" fmla="*/ 10037966 h 12192000"/>
              <a:gd name="connsiteX2259" fmla="*/ 2203907 w 3834677"/>
              <a:gd name="connsiteY2259" fmla="*/ 9709615 h 12192000"/>
              <a:gd name="connsiteX2260" fmla="*/ 2039676 w 3834677"/>
              <a:gd name="connsiteY2260" fmla="*/ 9873801 h 12192000"/>
              <a:gd name="connsiteX2261" fmla="*/ 1908543 w 3834677"/>
              <a:gd name="connsiteY2261" fmla="*/ 9712956 h 12192000"/>
              <a:gd name="connsiteX2262" fmla="*/ 1881973 w 3834677"/>
              <a:gd name="connsiteY2262" fmla="*/ 9710272 h 12192000"/>
              <a:gd name="connsiteX2263" fmla="*/ 1881973 w 3834677"/>
              <a:gd name="connsiteY2263" fmla="*/ 9708956 h 12192000"/>
              <a:gd name="connsiteX2264" fmla="*/ 1908543 w 3834677"/>
              <a:gd name="connsiteY2264" fmla="*/ 9706280 h 12192000"/>
              <a:gd name="connsiteX2265" fmla="*/ 2039676 w 3834677"/>
              <a:gd name="connsiteY2265" fmla="*/ 9545450 h 12192000"/>
              <a:gd name="connsiteX2266" fmla="*/ 2203907 w 3834677"/>
              <a:gd name="connsiteY2266" fmla="*/ 9709615 h 12192000"/>
              <a:gd name="connsiteX2267" fmla="*/ 2203907 w 3834677"/>
              <a:gd name="connsiteY2267" fmla="*/ 9381285 h 12192000"/>
              <a:gd name="connsiteX2268" fmla="*/ 2039676 w 3834677"/>
              <a:gd name="connsiteY2268" fmla="*/ 9545450 h 12192000"/>
              <a:gd name="connsiteX2269" fmla="*/ 1908543 w 3834677"/>
              <a:gd name="connsiteY2269" fmla="*/ 9384621 h 12192000"/>
              <a:gd name="connsiteX2270" fmla="*/ 1881973 w 3834677"/>
              <a:gd name="connsiteY2270" fmla="*/ 9381943 h 12192000"/>
              <a:gd name="connsiteX2271" fmla="*/ 1881973 w 3834677"/>
              <a:gd name="connsiteY2271" fmla="*/ 9380628 h 12192000"/>
              <a:gd name="connsiteX2272" fmla="*/ 1908543 w 3834677"/>
              <a:gd name="connsiteY2272" fmla="*/ 9377950 h 12192000"/>
              <a:gd name="connsiteX2273" fmla="*/ 2039676 w 3834677"/>
              <a:gd name="connsiteY2273" fmla="*/ 9217121 h 12192000"/>
              <a:gd name="connsiteX2274" fmla="*/ 2203907 w 3834677"/>
              <a:gd name="connsiteY2274" fmla="*/ 9381285 h 12192000"/>
              <a:gd name="connsiteX2275" fmla="*/ 2203907 w 3834677"/>
              <a:gd name="connsiteY2275" fmla="*/ 9052956 h 12192000"/>
              <a:gd name="connsiteX2276" fmla="*/ 2039676 w 3834677"/>
              <a:gd name="connsiteY2276" fmla="*/ 9217121 h 12192000"/>
              <a:gd name="connsiteX2277" fmla="*/ 1908543 w 3834677"/>
              <a:gd name="connsiteY2277" fmla="*/ 9056291 h 12192000"/>
              <a:gd name="connsiteX2278" fmla="*/ 1881973 w 3834677"/>
              <a:gd name="connsiteY2278" fmla="*/ 9053613 h 12192000"/>
              <a:gd name="connsiteX2279" fmla="*/ 1881973 w 3834677"/>
              <a:gd name="connsiteY2279" fmla="*/ 9052299 h 12192000"/>
              <a:gd name="connsiteX2280" fmla="*/ 1908543 w 3834677"/>
              <a:gd name="connsiteY2280" fmla="*/ 9049621 h 12192000"/>
              <a:gd name="connsiteX2281" fmla="*/ 2036340 w 3834677"/>
              <a:gd name="connsiteY2281" fmla="*/ 8921876 h 12192000"/>
              <a:gd name="connsiteX2282" fmla="*/ 2038359 w 3834677"/>
              <a:gd name="connsiteY2282" fmla="*/ 8901860 h 12192000"/>
              <a:gd name="connsiteX2283" fmla="*/ 2040995 w 3834677"/>
              <a:gd name="connsiteY2283" fmla="*/ 8901860 h 12192000"/>
              <a:gd name="connsiteX2284" fmla="*/ 2043012 w 3834677"/>
              <a:gd name="connsiteY2284" fmla="*/ 8921876 h 12192000"/>
              <a:gd name="connsiteX2285" fmla="*/ 2203907 w 3834677"/>
              <a:gd name="connsiteY2285" fmla="*/ 9052956 h 12192000"/>
              <a:gd name="connsiteX2286" fmla="*/ 2203907 w 3834677"/>
              <a:gd name="connsiteY2286" fmla="*/ 8741222 h 12192000"/>
              <a:gd name="connsiteX2287" fmla="*/ 2043012 w 3834677"/>
              <a:gd name="connsiteY2287" fmla="*/ 8872301 h 12192000"/>
              <a:gd name="connsiteX2288" fmla="*/ 2040995 w 3834677"/>
              <a:gd name="connsiteY2288" fmla="*/ 8892316 h 12192000"/>
              <a:gd name="connsiteX2289" fmla="*/ 2038359 w 3834677"/>
              <a:gd name="connsiteY2289" fmla="*/ 8892316 h 12192000"/>
              <a:gd name="connsiteX2290" fmla="*/ 2036340 w 3834677"/>
              <a:gd name="connsiteY2290" fmla="*/ 8872301 h 12192000"/>
              <a:gd name="connsiteX2291" fmla="*/ 1908543 w 3834677"/>
              <a:gd name="connsiteY2291" fmla="*/ 8744557 h 12192000"/>
              <a:gd name="connsiteX2292" fmla="*/ 1881973 w 3834677"/>
              <a:gd name="connsiteY2292" fmla="*/ 8741881 h 12192000"/>
              <a:gd name="connsiteX2293" fmla="*/ 1881973 w 3834677"/>
              <a:gd name="connsiteY2293" fmla="*/ 8740564 h 12192000"/>
              <a:gd name="connsiteX2294" fmla="*/ 1908543 w 3834677"/>
              <a:gd name="connsiteY2294" fmla="*/ 8737886 h 12192000"/>
              <a:gd name="connsiteX2295" fmla="*/ 2039676 w 3834677"/>
              <a:gd name="connsiteY2295" fmla="*/ 8577057 h 12192000"/>
              <a:gd name="connsiteX2296" fmla="*/ 2203907 w 3834677"/>
              <a:gd name="connsiteY2296" fmla="*/ 8741222 h 12192000"/>
              <a:gd name="connsiteX2297" fmla="*/ 2372147 w 3834677"/>
              <a:gd name="connsiteY2297" fmla="*/ 12192000 h 12192000"/>
              <a:gd name="connsiteX2298" fmla="*/ 2364130 w 3834677"/>
              <a:gd name="connsiteY2298" fmla="*/ 12192000 h 12192000"/>
              <a:gd name="connsiteX2299" fmla="*/ 2368138 w 3834677"/>
              <a:gd name="connsiteY2299" fmla="*/ 12172152 h 12192000"/>
              <a:gd name="connsiteX2300" fmla="*/ 2385572 w 3834677"/>
              <a:gd name="connsiteY2300" fmla="*/ 0 h 12192000"/>
              <a:gd name="connsiteX2301" fmla="*/ 2381036 w 3834677"/>
              <a:gd name="connsiteY2301" fmla="*/ 6728 h 12192000"/>
              <a:gd name="connsiteX2302" fmla="*/ 2368139 w 3834677"/>
              <a:gd name="connsiteY2302" fmla="*/ 70629 h 12192000"/>
              <a:gd name="connsiteX2303" fmla="*/ 2368139 w 3834677"/>
              <a:gd name="connsiteY2303" fmla="*/ 70607 h 12192000"/>
              <a:gd name="connsiteX2304" fmla="*/ 2355233 w 3834677"/>
              <a:gd name="connsiteY2304" fmla="*/ 6707 h 12192000"/>
              <a:gd name="connsiteX2305" fmla="*/ 2350709 w 3834677"/>
              <a:gd name="connsiteY2305" fmla="*/ 0 h 12192000"/>
              <a:gd name="connsiteX2306" fmla="*/ 2532367 w 3834677"/>
              <a:gd name="connsiteY2306" fmla="*/ 12007985 h 12192000"/>
              <a:gd name="connsiteX2307" fmla="*/ 2368138 w 3834677"/>
              <a:gd name="connsiteY2307" fmla="*/ 12172087 h 12192000"/>
              <a:gd name="connsiteX2308" fmla="*/ 2203907 w 3834677"/>
              <a:gd name="connsiteY2308" fmla="*/ 12007922 h 12192000"/>
              <a:gd name="connsiteX2309" fmla="*/ 2368138 w 3834677"/>
              <a:gd name="connsiteY2309" fmla="*/ 11843734 h 12192000"/>
              <a:gd name="connsiteX2310" fmla="*/ 2368138 w 3834677"/>
              <a:gd name="connsiteY2310" fmla="*/ 11843778 h 12192000"/>
              <a:gd name="connsiteX2311" fmla="*/ 2532367 w 3834677"/>
              <a:gd name="connsiteY2311" fmla="*/ 12007985 h 12192000"/>
              <a:gd name="connsiteX2312" fmla="*/ 2532367 w 3834677"/>
              <a:gd name="connsiteY2312" fmla="*/ 11679569 h 12192000"/>
              <a:gd name="connsiteX2313" fmla="*/ 2532367 w 3834677"/>
              <a:gd name="connsiteY2313" fmla="*/ 11679634 h 12192000"/>
              <a:gd name="connsiteX2314" fmla="*/ 2368138 w 3834677"/>
              <a:gd name="connsiteY2314" fmla="*/ 11843734 h 12192000"/>
              <a:gd name="connsiteX2315" fmla="*/ 2203907 w 3834677"/>
              <a:gd name="connsiteY2315" fmla="*/ 11679569 h 12192000"/>
              <a:gd name="connsiteX2316" fmla="*/ 2368138 w 3834677"/>
              <a:gd name="connsiteY2316" fmla="*/ 11515404 h 12192000"/>
              <a:gd name="connsiteX2317" fmla="*/ 2532367 w 3834677"/>
              <a:gd name="connsiteY2317" fmla="*/ 11679569 h 12192000"/>
              <a:gd name="connsiteX2318" fmla="*/ 2532367 w 3834677"/>
              <a:gd name="connsiteY2318" fmla="*/ 11351240 h 12192000"/>
              <a:gd name="connsiteX2319" fmla="*/ 2532367 w 3834677"/>
              <a:gd name="connsiteY2319" fmla="*/ 11351305 h 12192000"/>
              <a:gd name="connsiteX2320" fmla="*/ 2368138 w 3834677"/>
              <a:gd name="connsiteY2320" fmla="*/ 11515404 h 12192000"/>
              <a:gd name="connsiteX2321" fmla="*/ 2203907 w 3834677"/>
              <a:gd name="connsiteY2321" fmla="*/ 11351240 h 12192000"/>
              <a:gd name="connsiteX2322" fmla="*/ 2364801 w 3834677"/>
              <a:gd name="connsiteY2322" fmla="*/ 11220162 h 12192000"/>
              <a:gd name="connsiteX2323" fmla="*/ 2368134 w 3834677"/>
              <a:gd name="connsiteY2323" fmla="*/ 11187109 h 12192000"/>
              <a:gd name="connsiteX2324" fmla="*/ 2368138 w 3834677"/>
              <a:gd name="connsiteY2324" fmla="*/ 11187140 h 12192000"/>
              <a:gd name="connsiteX2325" fmla="*/ 2368141 w 3834677"/>
              <a:gd name="connsiteY2325" fmla="*/ 11187109 h 12192000"/>
              <a:gd name="connsiteX2326" fmla="*/ 2371475 w 3834677"/>
              <a:gd name="connsiteY2326" fmla="*/ 11220162 h 12192000"/>
              <a:gd name="connsiteX2327" fmla="*/ 2532367 w 3834677"/>
              <a:gd name="connsiteY2327" fmla="*/ 11351240 h 12192000"/>
              <a:gd name="connsiteX2328" fmla="*/ 2532367 w 3834677"/>
              <a:gd name="connsiteY2328" fmla="*/ 11022975 h 12192000"/>
              <a:gd name="connsiteX2329" fmla="*/ 2371475 w 3834677"/>
              <a:gd name="connsiteY2329" fmla="*/ 11154055 h 12192000"/>
              <a:gd name="connsiteX2330" fmla="*/ 2368141 w 3834677"/>
              <a:gd name="connsiteY2330" fmla="*/ 11187109 h 12192000"/>
              <a:gd name="connsiteX2331" fmla="*/ 2368138 w 3834677"/>
              <a:gd name="connsiteY2331" fmla="*/ 11187077 h 12192000"/>
              <a:gd name="connsiteX2332" fmla="*/ 2368134 w 3834677"/>
              <a:gd name="connsiteY2332" fmla="*/ 11187109 h 12192000"/>
              <a:gd name="connsiteX2333" fmla="*/ 2364801 w 3834677"/>
              <a:gd name="connsiteY2333" fmla="*/ 11154055 h 12192000"/>
              <a:gd name="connsiteX2334" fmla="*/ 2203907 w 3834677"/>
              <a:gd name="connsiteY2334" fmla="*/ 11022975 h 12192000"/>
              <a:gd name="connsiteX2335" fmla="*/ 2368138 w 3834677"/>
              <a:gd name="connsiteY2335" fmla="*/ 10858813 h 12192000"/>
              <a:gd name="connsiteX2336" fmla="*/ 2532367 w 3834677"/>
              <a:gd name="connsiteY2336" fmla="*/ 11022975 h 12192000"/>
              <a:gd name="connsiteX2337" fmla="*/ 2532367 w 3834677"/>
              <a:gd name="connsiteY2337" fmla="*/ 10694625 h 12192000"/>
              <a:gd name="connsiteX2338" fmla="*/ 2532346 w 3834677"/>
              <a:gd name="connsiteY2338" fmla="*/ 10694625 h 12192000"/>
              <a:gd name="connsiteX2339" fmla="*/ 2368138 w 3834677"/>
              <a:gd name="connsiteY2339" fmla="*/ 10858813 h 12192000"/>
              <a:gd name="connsiteX2340" fmla="*/ 2368138 w 3834677"/>
              <a:gd name="connsiteY2340" fmla="*/ 10858790 h 12192000"/>
              <a:gd name="connsiteX2341" fmla="*/ 2203907 w 3834677"/>
              <a:gd name="connsiteY2341" fmla="*/ 10694625 h 12192000"/>
              <a:gd name="connsiteX2342" fmla="*/ 2368138 w 3834677"/>
              <a:gd name="connsiteY2342" fmla="*/ 10530460 h 12192000"/>
              <a:gd name="connsiteX2343" fmla="*/ 2532367 w 3834677"/>
              <a:gd name="connsiteY2343" fmla="*/ 10694625 h 12192000"/>
              <a:gd name="connsiteX2344" fmla="*/ 2532367 w 3834677"/>
              <a:gd name="connsiteY2344" fmla="*/ 10366230 h 12192000"/>
              <a:gd name="connsiteX2345" fmla="*/ 2532367 w 3834677"/>
              <a:gd name="connsiteY2345" fmla="*/ 10366295 h 12192000"/>
              <a:gd name="connsiteX2346" fmla="*/ 2368138 w 3834677"/>
              <a:gd name="connsiteY2346" fmla="*/ 10530395 h 12192000"/>
              <a:gd name="connsiteX2347" fmla="*/ 2203907 w 3834677"/>
              <a:gd name="connsiteY2347" fmla="*/ 10366230 h 12192000"/>
              <a:gd name="connsiteX2348" fmla="*/ 2364801 w 3834677"/>
              <a:gd name="connsiteY2348" fmla="*/ 10235150 h 12192000"/>
              <a:gd name="connsiteX2349" fmla="*/ 2368134 w 3834677"/>
              <a:gd name="connsiteY2349" fmla="*/ 10202097 h 12192000"/>
              <a:gd name="connsiteX2350" fmla="*/ 2368138 w 3834677"/>
              <a:gd name="connsiteY2350" fmla="*/ 10202130 h 12192000"/>
              <a:gd name="connsiteX2351" fmla="*/ 2368141 w 3834677"/>
              <a:gd name="connsiteY2351" fmla="*/ 10202097 h 12192000"/>
              <a:gd name="connsiteX2352" fmla="*/ 2371475 w 3834677"/>
              <a:gd name="connsiteY2352" fmla="*/ 10235150 h 12192000"/>
              <a:gd name="connsiteX2353" fmla="*/ 2532367 w 3834677"/>
              <a:gd name="connsiteY2353" fmla="*/ 10366230 h 12192000"/>
              <a:gd name="connsiteX2354" fmla="*/ 2532367 w 3834677"/>
              <a:gd name="connsiteY2354" fmla="*/ 10037966 h 12192000"/>
              <a:gd name="connsiteX2355" fmla="*/ 2371475 w 3834677"/>
              <a:gd name="connsiteY2355" fmla="*/ 10169046 h 12192000"/>
              <a:gd name="connsiteX2356" fmla="*/ 2368141 w 3834677"/>
              <a:gd name="connsiteY2356" fmla="*/ 10202097 h 12192000"/>
              <a:gd name="connsiteX2357" fmla="*/ 2368138 w 3834677"/>
              <a:gd name="connsiteY2357" fmla="*/ 10202065 h 12192000"/>
              <a:gd name="connsiteX2358" fmla="*/ 2368134 w 3834677"/>
              <a:gd name="connsiteY2358" fmla="*/ 10202097 h 12192000"/>
              <a:gd name="connsiteX2359" fmla="*/ 2364801 w 3834677"/>
              <a:gd name="connsiteY2359" fmla="*/ 10169046 h 12192000"/>
              <a:gd name="connsiteX2360" fmla="*/ 2203907 w 3834677"/>
              <a:gd name="connsiteY2360" fmla="*/ 10037966 h 12192000"/>
              <a:gd name="connsiteX2361" fmla="*/ 2368138 w 3834677"/>
              <a:gd name="connsiteY2361" fmla="*/ 9873801 h 12192000"/>
              <a:gd name="connsiteX2362" fmla="*/ 2532367 w 3834677"/>
              <a:gd name="connsiteY2362" fmla="*/ 10037966 h 12192000"/>
              <a:gd name="connsiteX2363" fmla="*/ 2532367 w 3834677"/>
              <a:gd name="connsiteY2363" fmla="*/ 9709615 h 12192000"/>
              <a:gd name="connsiteX2364" fmla="*/ 2368138 w 3834677"/>
              <a:gd name="connsiteY2364" fmla="*/ 9873801 h 12192000"/>
              <a:gd name="connsiteX2365" fmla="*/ 2203907 w 3834677"/>
              <a:gd name="connsiteY2365" fmla="*/ 9709615 h 12192000"/>
              <a:gd name="connsiteX2366" fmla="*/ 2368138 w 3834677"/>
              <a:gd name="connsiteY2366" fmla="*/ 9545450 h 12192000"/>
              <a:gd name="connsiteX2367" fmla="*/ 2532367 w 3834677"/>
              <a:gd name="connsiteY2367" fmla="*/ 9709615 h 12192000"/>
              <a:gd name="connsiteX2368" fmla="*/ 2532367 w 3834677"/>
              <a:gd name="connsiteY2368" fmla="*/ 9381220 h 12192000"/>
              <a:gd name="connsiteX2369" fmla="*/ 2532367 w 3834677"/>
              <a:gd name="connsiteY2369" fmla="*/ 9381285 h 12192000"/>
              <a:gd name="connsiteX2370" fmla="*/ 2368138 w 3834677"/>
              <a:gd name="connsiteY2370" fmla="*/ 9545385 h 12192000"/>
              <a:gd name="connsiteX2371" fmla="*/ 2203907 w 3834677"/>
              <a:gd name="connsiteY2371" fmla="*/ 9381220 h 12192000"/>
              <a:gd name="connsiteX2372" fmla="*/ 2364801 w 3834677"/>
              <a:gd name="connsiteY2372" fmla="*/ 9250140 h 12192000"/>
              <a:gd name="connsiteX2373" fmla="*/ 2368134 w 3834677"/>
              <a:gd name="connsiteY2373" fmla="*/ 9217087 h 12192000"/>
              <a:gd name="connsiteX2374" fmla="*/ 2368138 w 3834677"/>
              <a:gd name="connsiteY2374" fmla="*/ 9217121 h 12192000"/>
              <a:gd name="connsiteX2375" fmla="*/ 2368141 w 3834677"/>
              <a:gd name="connsiteY2375" fmla="*/ 9217087 h 12192000"/>
              <a:gd name="connsiteX2376" fmla="*/ 2371475 w 3834677"/>
              <a:gd name="connsiteY2376" fmla="*/ 9250140 h 12192000"/>
              <a:gd name="connsiteX2377" fmla="*/ 2532367 w 3834677"/>
              <a:gd name="connsiteY2377" fmla="*/ 9381220 h 12192000"/>
              <a:gd name="connsiteX2378" fmla="*/ 2532367 w 3834677"/>
              <a:gd name="connsiteY2378" fmla="*/ 9052956 h 12192000"/>
              <a:gd name="connsiteX2379" fmla="*/ 2371475 w 3834677"/>
              <a:gd name="connsiteY2379" fmla="*/ 9184034 h 12192000"/>
              <a:gd name="connsiteX2380" fmla="*/ 2368141 w 3834677"/>
              <a:gd name="connsiteY2380" fmla="*/ 9217087 h 12192000"/>
              <a:gd name="connsiteX2381" fmla="*/ 2368138 w 3834677"/>
              <a:gd name="connsiteY2381" fmla="*/ 9217055 h 12192000"/>
              <a:gd name="connsiteX2382" fmla="*/ 2368134 w 3834677"/>
              <a:gd name="connsiteY2382" fmla="*/ 9217087 h 12192000"/>
              <a:gd name="connsiteX2383" fmla="*/ 2364801 w 3834677"/>
              <a:gd name="connsiteY2383" fmla="*/ 9184034 h 12192000"/>
              <a:gd name="connsiteX2384" fmla="*/ 2203907 w 3834677"/>
              <a:gd name="connsiteY2384" fmla="*/ 9052956 h 12192000"/>
              <a:gd name="connsiteX2385" fmla="*/ 2364801 w 3834677"/>
              <a:gd name="connsiteY2385" fmla="*/ 8921876 h 12192000"/>
              <a:gd name="connsiteX2386" fmla="*/ 2366820 w 3834677"/>
              <a:gd name="connsiteY2386" fmla="*/ 8901860 h 12192000"/>
              <a:gd name="connsiteX2387" fmla="*/ 2369455 w 3834677"/>
              <a:gd name="connsiteY2387" fmla="*/ 8901860 h 12192000"/>
              <a:gd name="connsiteX2388" fmla="*/ 2371475 w 3834677"/>
              <a:gd name="connsiteY2388" fmla="*/ 8921876 h 12192000"/>
              <a:gd name="connsiteX2389" fmla="*/ 2532367 w 3834677"/>
              <a:gd name="connsiteY2389" fmla="*/ 9052956 h 12192000"/>
              <a:gd name="connsiteX2390" fmla="*/ 2532367 w 3834677"/>
              <a:gd name="connsiteY2390" fmla="*/ 8741222 h 12192000"/>
              <a:gd name="connsiteX2391" fmla="*/ 2371475 w 3834677"/>
              <a:gd name="connsiteY2391" fmla="*/ 8872301 h 12192000"/>
              <a:gd name="connsiteX2392" fmla="*/ 2369455 w 3834677"/>
              <a:gd name="connsiteY2392" fmla="*/ 8892316 h 12192000"/>
              <a:gd name="connsiteX2393" fmla="*/ 2366820 w 3834677"/>
              <a:gd name="connsiteY2393" fmla="*/ 8892316 h 12192000"/>
              <a:gd name="connsiteX2394" fmla="*/ 2364801 w 3834677"/>
              <a:gd name="connsiteY2394" fmla="*/ 8872301 h 12192000"/>
              <a:gd name="connsiteX2395" fmla="*/ 2203907 w 3834677"/>
              <a:gd name="connsiteY2395" fmla="*/ 8741222 h 12192000"/>
              <a:gd name="connsiteX2396" fmla="*/ 2368138 w 3834677"/>
              <a:gd name="connsiteY2396" fmla="*/ 8577057 h 12192000"/>
              <a:gd name="connsiteX2397" fmla="*/ 2532367 w 3834677"/>
              <a:gd name="connsiteY2397" fmla="*/ 8741222 h 12192000"/>
              <a:gd name="connsiteX2398" fmla="*/ 2532369 w 3834677"/>
              <a:gd name="connsiteY2398" fmla="*/ 891388 h 12192000"/>
              <a:gd name="connsiteX2399" fmla="*/ 2532369 w 3834677"/>
              <a:gd name="connsiteY2399" fmla="*/ 891452 h 12192000"/>
              <a:gd name="connsiteX2400" fmla="*/ 2368139 w 3834677"/>
              <a:gd name="connsiteY2400" fmla="*/ 1055553 h 12192000"/>
              <a:gd name="connsiteX2401" fmla="*/ 2203907 w 3834677"/>
              <a:gd name="connsiteY2401" fmla="*/ 891388 h 12192000"/>
              <a:gd name="connsiteX2402" fmla="*/ 2368139 w 3834677"/>
              <a:gd name="connsiteY2402" fmla="*/ 727222 h 12192000"/>
              <a:gd name="connsiteX2403" fmla="*/ 2532369 w 3834677"/>
              <a:gd name="connsiteY2403" fmla="*/ 891388 h 12192000"/>
              <a:gd name="connsiteX2404" fmla="*/ 2532369 w 3834677"/>
              <a:gd name="connsiteY2404" fmla="*/ 563059 h 12192000"/>
              <a:gd name="connsiteX2405" fmla="*/ 2532369 w 3834677"/>
              <a:gd name="connsiteY2405" fmla="*/ 563124 h 12192000"/>
              <a:gd name="connsiteX2406" fmla="*/ 2368139 w 3834677"/>
              <a:gd name="connsiteY2406" fmla="*/ 727222 h 12192000"/>
              <a:gd name="connsiteX2407" fmla="*/ 2203907 w 3834677"/>
              <a:gd name="connsiteY2407" fmla="*/ 563059 h 12192000"/>
              <a:gd name="connsiteX2408" fmla="*/ 2364803 w 3834677"/>
              <a:gd name="connsiteY2408" fmla="*/ 431980 h 12192000"/>
              <a:gd name="connsiteX2409" fmla="*/ 2368136 w 3834677"/>
              <a:gd name="connsiteY2409" fmla="*/ 398926 h 12192000"/>
              <a:gd name="connsiteX2410" fmla="*/ 2368139 w 3834677"/>
              <a:gd name="connsiteY2410" fmla="*/ 398958 h 12192000"/>
              <a:gd name="connsiteX2411" fmla="*/ 2368142 w 3834677"/>
              <a:gd name="connsiteY2411" fmla="*/ 398926 h 12192000"/>
              <a:gd name="connsiteX2412" fmla="*/ 2371475 w 3834677"/>
              <a:gd name="connsiteY2412" fmla="*/ 431980 h 12192000"/>
              <a:gd name="connsiteX2413" fmla="*/ 2532369 w 3834677"/>
              <a:gd name="connsiteY2413" fmla="*/ 563059 h 12192000"/>
              <a:gd name="connsiteX2414" fmla="*/ 2532369 w 3834677"/>
              <a:gd name="connsiteY2414" fmla="*/ 234794 h 12192000"/>
              <a:gd name="connsiteX2415" fmla="*/ 2371475 w 3834677"/>
              <a:gd name="connsiteY2415" fmla="*/ 365873 h 12192000"/>
              <a:gd name="connsiteX2416" fmla="*/ 2368142 w 3834677"/>
              <a:gd name="connsiteY2416" fmla="*/ 398926 h 12192000"/>
              <a:gd name="connsiteX2417" fmla="*/ 2368139 w 3834677"/>
              <a:gd name="connsiteY2417" fmla="*/ 398894 h 12192000"/>
              <a:gd name="connsiteX2418" fmla="*/ 2368136 w 3834677"/>
              <a:gd name="connsiteY2418" fmla="*/ 398926 h 12192000"/>
              <a:gd name="connsiteX2419" fmla="*/ 2364803 w 3834677"/>
              <a:gd name="connsiteY2419" fmla="*/ 365873 h 12192000"/>
              <a:gd name="connsiteX2420" fmla="*/ 2203907 w 3834677"/>
              <a:gd name="connsiteY2420" fmla="*/ 234794 h 12192000"/>
              <a:gd name="connsiteX2421" fmla="*/ 2368139 w 3834677"/>
              <a:gd name="connsiteY2421" fmla="*/ 70629 h 12192000"/>
              <a:gd name="connsiteX2422" fmla="*/ 2532369 w 3834677"/>
              <a:gd name="connsiteY2422" fmla="*/ 234794 h 12192000"/>
              <a:gd name="connsiteX2423" fmla="*/ 2532369 w 3834677"/>
              <a:gd name="connsiteY2423" fmla="*/ 8412892 h 12192000"/>
              <a:gd name="connsiteX2424" fmla="*/ 2368138 w 3834677"/>
              <a:gd name="connsiteY2424" fmla="*/ 8576991 h 12192000"/>
              <a:gd name="connsiteX2425" fmla="*/ 2203907 w 3834677"/>
              <a:gd name="connsiteY2425" fmla="*/ 8412828 h 12192000"/>
              <a:gd name="connsiteX2426" fmla="*/ 2368138 w 3834677"/>
              <a:gd name="connsiteY2426" fmla="*/ 8248641 h 12192000"/>
              <a:gd name="connsiteX2427" fmla="*/ 2368138 w 3834677"/>
              <a:gd name="connsiteY2427" fmla="*/ 8248684 h 12192000"/>
              <a:gd name="connsiteX2428" fmla="*/ 2532369 w 3834677"/>
              <a:gd name="connsiteY2428" fmla="*/ 8412892 h 12192000"/>
              <a:gd name="connsiteX2429" fmla="*/ 2532369 w 3834677"/>
              <a:gd name="connsiteY2429" fmla="*/ 8084475 h 12192000"/>
              <a:gd name="connsiteX2430" fmla="*/ 2532369 w 3834677"/>
              <a:gd name="connsiteY2430" fmla="*/ 8084541 h 12192000"/>
              <a:gd name="connsiteX2431" fmla="*/ 2368138 w 3834677"/>
              <a:gd name="connsiteY2431" fmla="*/ 8248641 h 12192000"/>
              <a:gd name="connsiteX2432" fmla="*/ 2203907 w 3834677"/>
              <a:gd name="connsiteY2432" fmla="*/ 8084475 h 12192000"/>
              <a:gd name="connsiteX2433" fmla="*/ 2368138 w 3834677"/>
              <a:gd name="connsiteY2433" fmla="*/ 7920310 h 12192000"/>
              <a:gd name="connsiteX2434" fmla="*/ 2532369 w 3834677"/>
              <a:gd name="connsiteY2434" fmla="*/ 8084475 h 12192000"/>
              <a:gd name="connsiteX2435" fmla="*/ 2532369 w 3834677"/>
              <a:gd name="connsiteY2435" fmla="*/ 7756147 h 12192000"/>
              <a:gd name="connsiteX2436" fmla="*/ 2532369 w 3834677"/>
              <a:gd name="connsiteY2436" fmla="*/ 7756211 h 12192000"/>
              <a:gd name="connsiteX2437" fmla="*/ 2368138 w 3834677"/>
              <a:gd name="connsiteY2437" fmla="*/ 7920310 h 12192000"/>
              <a:gd name="connsiteX2438" fmla="*/ 2203907 w 3834677"/>
              <a:gd name="connsiteY2438" fmla="*/ 7756147 h 12192000"/>
              <a:gd name="connsiteX2439" fmla="*/ 2364802 w 3834677"/>
              <a:gd name="connsiteY2439" fmla="*/ 7625067 h 12192000"/>
              <a:gd name="connsiteX2440" fmla="*/ 2368136 w 3834677"/>
              <a:gd name="connsiteY2440" fmla="*/ 7592015 h 12192000"/>
              <a:gd name="connsiteX2441" fmla="*/ 2368139 w 3834677"/>
              <a:gd name="connsiteY2441" fmla="*/ 7592046 h 12192000"/>
              <a:gd name="connsiteX2442" fmla="*/ 2368142 w 3834677"/>
              <a:gd name="connsiteY2442" fmla="*/ 7592015 h 12192000"/>
              <a:gd name="connsiteX2443" fmla="*/ 2371475 w 3834677"/>
              <a:gd name="connsiteY2443" fmla="*/ 7625067 h 12192000"/>
              <a:gd name="connsiteX2444" fmla="*/ 2532369 w 3834677"/>
              <a:gd name="connsiteY2444" fmla="*/ 7756147 h 12192000"/>
              <a:gd name="connsiteX2445" fmla="*/ 2532369 w 3834677"/>
              <a:gd name="connsiteY2445" fmla="*/ 7427883 h 12192000"/>
              <a:gd name="connsiteX2446" fmla="*/ 2371475 w 3834677"/>
              <a:gd name="connsiteY2446" fmla="*/ 7558961 h 12192000"/>
              <a:gd name="connsiteX2447" fmla="*/ 2368142 w 3834677"/>
              <a:gd name="connsiteY2447" fmla="*/ 7592015 h 12192000"/>
              <a:gd name="connsiteX2448" fmla="*/ 2368139 w 3834677"/>
              <a:gd name="connsiteY2448" fmla="*/ 7591982 h 12192000"/>
              <a:gd name="connsiteX2449" fmla="*/ 2368136 w 3834677"/>
              <a:gd name="connsiteY2449" fmla="*/ 7592015 h 12192000"/>
              <a:gd name="connsiteX2450" fmla="*/ 2364803 w 3834677"/>
              <a:gd name="connsiteY2450" fmla="*/ 7558961 h 12192000"/>
              <a:gd name="connsiteX2451" fmla="*/ 2203907 w 3834677"/>
              <a:gd name="connsiteY2451" fmla="*/ 7427883 h 12192000"/>
              <a:gd name="connsiteX2452" fmla="*/ 2368139 w 3834677"/>
              <a:gd name="connsiteY2452" fmla="*/ 7263718 h 12192000"/>
              <a:gd name="connsiteX2453" fmla="*/ 2532369 w 3834677"/>
              <a:gd name="connsiteY2453" fmla="*/ 7427883 h 12192000"/>
              <a:gd name="connsiteX2454" fmla="*/ 2532369 w 3834677"/>
              <a:gd name="connsiteY2454" fmla="*/ 7099531 h 12192000"/>
              <a:gd name="connsiteX2455" fmla="*/ 2532348 w 3834677"/>
              <a:gd name="connsiteY2455" fmla="*/ 7099531 h 12192000"/>
              <a:gd name="connsiteX2456" fmla="*/ 2368139 w 3834677"/>
              <a:gd name="connsiteY2456" fmla="*/ 7263718 h 12192000"/>
              <a:gd name="connsiteX2457" fmla="*/ 2368139 w 3834677"/>
              <a:gd name="connsiteY2457" fmla="*/ 7263696 h 12192000"/>
              <a:gd name="connsiteX2458" fmla="*/ 2203907 w 3834677"/>
              <a:gd name="connsiteY2458" fmla="*/ 7099531 h 12192000"/>
              <a:gd name="connsiteX2459" fmla="*/ 2368139 w 3834677"/>
              <a:gd name="connsiteY2459" fmla="*/ 6935366 h 12192000"/>
              <a:gd name="connsiteX2460" fmla="*/ 2532369 w 3834677"/>
              <a:gd name="connsiteY2460" fmla="*/ 7099531 h 12192000"/>
              <a:gd name="connsiteX2461" fmla="*/ 2532369 w 3834677"/>
              <a:gd name="connsiteY2461" fmla="*/ 6771136 h 12192000"/>
              <a:gd name="connsiteX2462" fmla="*/ 2532369 w 3834677"/>
              <a:gd name="connsiteY2462" fmla="*/ 6771201 h 12192000"/>
              <a:gd name="connsiteX2463" fmla="*/ 2368139 w 3834677"/>
              <a:gd name="connsiteY2463" fmla="*/ 6935302 h 12192000"/>
              <a:gd name="connsiteX2464" fmla="*/ 2203907 w 3834677"/>
              <a:gd name="connsiteY2464" fmla="*/ 6771136 h 12192000"/>
              <a:gd name="connsiteX2465" fmla="*/ 2364803 w 3834677"/>
              <a:gd name="connsiteY2465" fmla="*/ 6640056 h 12192000"/>
              <a:gd name="connsiteX2466" fmla="*/ 2368136 w 3834677"/>
              <a:gd name="connsiteY2466" fmla="*/ 6607004 h 12192000"/>
              <a:gd name="connsiteX2467" fmla="*/ 2368139 w 3834677"/>
              <a:gd name="connsiteY2467" fmla="*/ 6607037 h 12192000"/>
              <a:gd name="connsiteX2468" fmla="*/ 2368142 w 3834677"/>
              <a:gd name="connsiteY2468" fmla="*/ 6607004 h 12192000"/>
              <a:gd name="connsiteX2469" fmla="*/ 2371475 w 3834677"/>
              <a:gd name="connsiteY2469" fmla="*/ 6640056 h 12192000"/>
              <a:gd name="connsiteX2470" fmla="*/ 2532369 w 3834677"/>
              <a:gd name="connsiteY2470" fmla="*/ 6771136 h 12192000"/>
              <a:gd name="connsiteX2471" fmla="*/ 2532369 w 3834677"/>
              <a:gd name="connsiteY2471" fmla="*/ 6442872 h 12192000"/>
              <a:gd name="connsiteX2472" fmla="*/ 2371475 w 3834677"/>
              <a:gd name="connsiteY2472" fmla="*/ 6573952 h 12192000"/>
              <a:gd name="connsiteX2473" fmla="*/ 2368142 w 3834677"/>
              <a:gd name="connsiteY2473" fmla="*/ 6607004 h 12192000"/>
              <a:gd name="connsiteX2474" fmla="*/ 2368139 w 3834677"/>
              <a:gd name="connsiteY2474" fmla="*/ 6606971 h 12192000"/>
              <a:gd name="connsiteX2475" fmla="*/ 2368136 w 3834677"/>
              <a:gd name="connsiteY2475" fmla="*/ 6607004 h 12192000"/>
              <a:gd name="connsiteX2476" fmla="*/ 2364803 w 3834677"/>
              <a:gd name="connsiteY2476" fmla="*/ 6573952 h 12192000"/>
              <a:gd name="connsiteX2477" fmla="*/ 2203907 w 3834677"/>
              <a:gd name="connsiteY2477" fmla="*/ 6442872 h 12192000"/>
              <a:gd name="connsiteX2478" fmla="*/ 2368139 w 3834677"/>
              <a:gd name="connsiteY2478" fmla="*/ 6278707 h 12192000"/>
              <a:gd name="connsiteX2479" fmla="*/ 2532369 w 3834677"/>
              <a:gd name="connsiteY2479" fmla="*/ 6442872 h 12192000"/>
              <a:gd name="connsiteX2480" fmla="*/ 2532369 w 3834677"/>
              <a:gd name="connsiteY2480" fmla="*/ 6114521 h 12192000"/>
              <a:gd name="connsiteX2481" fmla="*/ 2368139 w 3834677"/>
              <a:gd name="connsiteY2481" fmla="*/ 6278707 h 12192000"/>
              <a:gd name="connsiteX2482" fmla="*/ 2203907 w 3834677"/>
              <a:gd name="connsiteY2482" fmla="*/ 6114521 h 12192000"/>
              <a:gd name="connsiteX2483" fmla="*/ 2368139 w 3834677"/>
              <a:gd name="connsiteY2483" fmla="*/ 5950355 h 12192000"/>
              <a:gd name="connsiteX2484" fmla="*/ 2532369 w 3834677"/>
              <a:gd name="connsiteY2484" fmla="*/ 6114521 h 12192000"/>
              <a:gd name="connsiteX2485" fmla="*/ 2532369 w 3834677"/>
              <a:gd name="connsiteY2485" fmla="*/ 5786127 h 12192000"/>
              <a:gd name="connsiteX2486" fmla="*/ 2532369 w 3834677"/>
              <a:gd name="connsiteY2486" fmla="*/ 5786192 h 12192000"/>
              <a:gd name="connsiteX2487" fmla="*/ 2368139 w 3834677"/>
              <a:gd name="connsiteY2487" fmla="*/ 5950291 h 12192000"/>
              <a:gd name="connsiteX2488" fmla="*/ 2203907 w 3834677"/>
              <a:gd name="connsiteY2488" fmla="*/ 5786127 h 12192000"/>
              <a:gd name="connsiteX2489" fmla="*/ 2364803 w 3834677"/>
              <a:gd name="connsiteY2489" fmla="*/ 5655046 h 12192000"/>
              <a:gd name="connsiteX2490" fmla="*/ 2368136 w 3834677"/>
              <a:gd name="connsiteY2490" fmla="*/ 5621994 h 12192000"/>
              <a:gd name="connsiteX2491" fmla="*/ 2368139 w 3834677"/>
              <a:gd name="connsiteY2491" fmla="*/ 5622026 h 12192000"/>
              <a:gd name="connsiteX2492" fmla="*/ 2368142 w 3834677"/>
              <a:gd name="connsiteY2492" fmla="*/ 5621994 h 12192000"/>
              <a:gd name="connsiteX2493" fmla="*/ 2371475 w 3834677"/>
              <a:gd name="connsiteY2493" fmla="*/ 5655046 h 12192000"/>
              <a:gd name="connsiteX2494" fmla="*/ 2532369 w 3834677"/>
              <a:gd name="connsiteY2494" fmla="*/ 5786127 h 12192000"/>
              <a:gd name="connsiteX2495" fmla="*/ 2532369 w 3834677"/>
              <a:gd name="connsiteY2495" fmla="*/ 5457862 h 12192000"/>
              <a:gd name="connsiteX2496" fmla="*/ 2371475 w 3834677"/>
              <a:gd name="connsiteY2496" fmla="*/ 5588942 h 12192000"/>
              <a:gd name="connsiteX2497" fmla="*/ 2368142 w 3834677"/>
              <a:gd name="connsiteY2497" fmla="*/ 5621994 h 12192000"/>
              <a:gd name="connsiteX2498" fmla="*/ 2368139 w 3834677"/>
              <a:gd name="connsiteY2498" fmla="*/ 5621962 h 12192000"/>
              <a:gd name="connsiteX2499" fmla="*/ 2368136 w 3834677"/>
              <a:gd name="connsiteY2499" fmla="*/ 5621994 h 12192000"/>
              <a:gd name="connsiteX2500" fmla="*/ 2364803 w 3834677"/>
              <a:gd name="connsiteY2500" fmla="*/ 5588942 h 12192000"/>
              <a:gd name="connsiteX2501" fmla="*/ 2203907 w 3834677"/>
              <a:gd name="connsiteY2501" fmla="*/ 5457862 h 12192000"/>
              <a:gd name="connsiteX2502" fmla="*/ 2364803 w 3834677"/>
              <a:gd name="connsiteY2502" fmla="*/ 5326782 h 12192000"/>
              <a:gd name="connsiteX2503" fmla="*/ 2366821 w 3834677"/>
              <a:gd name="connsiteY2503" fmla="*/ 5306766 h 12192000"/>
              <a:gd name="connsiteX2504" fmla="*/ 2369456 w 3834677"/>
              <a:gd name="connsiteY2504" fmla="*/ 5306766 h 12192000"/>
              <a:gd name="connsiteX2505" fmla="*/ 2371475 w 3834677"/>
              <a:gd name="connsiteY2505" fmla="*/ 5326782 h 12192000"/>
              <a:gd name="connsiteX2506" fmla="*/ 2532369 w 3834677"/>
              <a:gd name="connsiteY2506" fmla="*/ 5457862 h 12192000"/>
              <a:gd name="connsiteX2507" fmla="*/ 2532369 w 3834677"/>
              <a:gd name="connsiteY2507" fmla="*/ 5143227 h 12192000"/>
              <a:gd name="connsiteX2508" fmla="*/ 2371475 w 3834677"/>
              <a:gd name="connsiteY2508" fmla="*/ 5274307 h 12192000"/>
              <a:gd name="connsiteX2509" fmla="*/ 2369456 w 3834677"/>
              <a:gd name="connsiteY2509" fmla="*/ 5294321 h 12192000"/>
              <a:gd name="connsiteX2510" fmla="*/ 2366821 w 3834677"/>
              <a:gd name="connsiteY2510" fmla="*/ 5294321 h 12192000"/>
              <a:gd name="connsiteX2511" fmla="*/ 2364802 w 3834677"/>
              <a:gd name="connsiteY2511" fmla="*/ 5274307 h 12192000"/>
              <a:gd name="connsiteX2512" fmla="*/ 2203907 w 3834677"/>
              <a:gd name="connsiteY2512" fmla="*/ 5143227 h 12192000"/>
              <a:gd name="connsiteX2513" fmla="*/ 2368139 w 3834677"/>
              <a:gd name="connsiteY2513" fmla="*/ 4979063 h 12192000"/>
              <a:gd name="connsiteX2514" fmla="*/ 2532369 w 3834677"/>
              <a:gd name="connsiteY2514" fmla="*/ 5143227 h 12192000"/>
              <a:gd name="connsiteX2515" fmla="*/ 2532369 w 3834677"/>
              <a:gd name="connsiteY2515" fmla="*/ 4814898 h 12192000"/>
              <a:gd name="connsiteX2516" fmla="*/ 2368139 w 3834677"/>
              <a:gd name="connsiteY2516" fmla="*/ 4978998 h 12192000"/>
              <a:gd name="connsiteX2517" fmla="*/ 2203907 w 3834677"/>
              <a:gd name="connsiteY2517" fmla="*/ 4814833 h 12192000"/>
              <a:gd name="connsiteX2518" fmla="*/ 2368139 w 3834677"/>
              <a:gd name="connsiteY2518" fmla="*/ 4650646 h 12192000"/>
              <a:gd name="connsiteX2519" fmla="*/ 2368139 w 3834677"/>
              <a:gd name="connsiteY2519" fmla="*/ 4650690 h 12192000"/>
              <a:gd name="connsiteX2520" fmla="*/ 2532369 w 3834677"/>
              <a:gd name="connsiteY2520" fmla="*/ 4814898 h 12192000"/>
              <a:gd name="connsiteX2521" fmla="*/ 2532369 w 3834677"/>
              <a:gd name="connsiteY2521" fmla="*/ 4486480 h 12192000"/>
              <a:gd name="connsiteX2522" fmla="*/ 2532369 w 3834677"/>
              <a:gd name="connsiteY2522" fmla="*/ 4486546 h 12192000"/>
              <a:gd name="connsiteX2523" fmla="*/ 2368139 w 3834677"/>
              <a:gd name="connsiteY2523" fmla="*/ 4650646 h 12192000"/>
              <a:gd name="connsiteX2524" fmla="*/ 2203907 w 3834677"/>
              <a:gd name="connsiteY2524" fmla="*/ 4486480 h 12192000"/>
              <a:gd name="connsiteX2525" fmla="*/ 2368139 w 3834677"/>
              <a:gd name="connsiteY2525" fmla="*/ 4322318 h 12192000"/>
              <a:gd name="connsiteX2526" fmla="*/ 2532369 w 3834677"/>
              <a:gd name="connsiteY2526" fmla="*/ 4486480 h 12192000"/>
              <a:gd name="connsiteX2527" fmla="*/ 2532369 w 3834677"/>
              <a:gd name="connsiteY2527" fmla="*/ 4158153 h 12192000"/>
              <a:gd name="connsiteX2528" fmla="*/ 2532369 w 3834677"/>
              <a:gd name="connsiteY2528" fmla="*/ 4158217 h 12192000"/>
              <a:gd name="connsiteX2529" fmla="*/ 2368139 w 3834677"/>
              <a:gd name="connsiteY2529" fmla="*/ 4322318 h 12192000"/>
              <a:gd name="connsiteX2530" fmla="*/ 2203907 w 3834677"/>
              <a:gd name="connsiteY2530" fmla="*/ 4158153 h 12192000"/>
              <a:gd name="connsiteX2531" fmla="*/ 2364802 w 3834677"/>
              <a:gd name="connsiteY2531" fmla="*/ 4027073 h 12192000"/>
              <a:gd name="connsiteX2532" fmla="*/ 2368134 w 3834677"/>
              <a:gd name="connsiteY2532" fmla="*/ 3994019 h 12192000"/>
              <a:gd name="connsiteX2533" fmla="*/ 2368139 w 3834677"/>
              <a:gd name="connsiteY2533" fmla="*/ 3994052 h 12192000"/>
              <a:gd name="connsiteX2534" fmla="*/ 2368142 w 3834677"/>
              <a:gd name="connsiteY2534" fmla="*/ 3994019 h 12192000"/>
              <a:gd name="connsiteX2535" fmla="*/ 2371475 w 3834677"/>
              <a:gd name="connsiteY2535" fmla="*/ 4027073 h 12192000"/>
              <a:gd name="connsiteX2536" fmla="*/ 2532369 w 3834677"/>
              <a:gd name="connsiteY2536" fmla="*/ 4158153 h 12192000"/>
              <a:gd name="connsiteX2537" fmla="*/ 2532369 w 3834677"/>
              <a:gd name="connsiteY2537" fmla="*/ 3829888 h 12192000"/>
              <a:gd name="connsiteX2538" fmla="*/ 2371475 w 3834677"/>
              <a:gd name="connsiteY2538" fmla="*/ 3960967 h 12192000"/>
              <a:gd name="connsiteX2539" fmla="*/ 2368142 w 3834677"/>
              <a:gd name="connsiteY2539" fmla="*/ 3994019 h 12192000"/>
              <a:gd name="connsiteX2540" fmla="*/ 2368139 w 3834677"/>
              <a:gd name="connsiteY2540" fmla="*/ 3993988 h 12192000"/>
              <a:gd name="connsiteX2541" fmla="*/ 2368134 w 3834677"/>
              <a:gd name="connsiteY2541" fmla="*/ 3994019 h 12192000"/>
              <a:gd name="connsiteX2542" fmla="*/ 2364802 w 3834677"/>
              <a:gd name="connsiteY2542" fmla="*/ 3960967 h 12192000"/>
              <a:gd name="connsiteX2543" fmla="*/ 2203907 w 3834677"/>
              <a:gd name="connsiteY2543" fmla="*/ 3829888 h 12192000"/>
              <a:gd name="connsiteX2544" fmla="*/ 2368139 w 3834677"/>
              <a:gd name="connsiteY2544" fmla="*/ 3665724 h 12192000"/>
              <a:gd name="connsiteX2545" fmla="*/ 2532369 w 3834677"/>
              <a:gd name="connsiteY2545" fmla="*/ 3829888 h 12192000"/>
              <a:gd name="connsiteX2546" fmla="*/ 2532369 w 3834677"/>
              <a:gd name="connsiteY2546" fmla="*/ 3501537 h 12192000"/>
              <a:gd name="connsiteX2547" fmla="*/ 2532348 w 3834677"/>
              <a:gd name="connsiteY2547" fmla="*/ 3501537 h 12192000"/>
              <a:gd name="connsiteX2548" fmla="*/ 2368139 w 3834677"/>
              <a:gd name="connsiteY2548" fmla="*/ 3665724 h 12192000"/>
              <a:gd name="connsiteX2549" fmla="*/ 2368139 w 3834677"/>
              <a:gd name="connsiteY2549" fmla="*/ 3665701 h 12192000"/>
              <a:gd name="connsiteX2550" fmla="*/ 2203907 w 3834677"/>
              <a:gd name="connsiteY2550" fmla="*/ 3501537 h 12192000"/>
              <a:gd name="connsiteX2551" fmla="*/ 2368139 w 3834677"/>
              <a:gd name="connsiteY2551" fmla="*/ 3337371 h 12192000"/>
              <a:gd name="connsiteX2552" fmla="*/ 2532369 w 3834677"/>
              <a:gd name="connsiteY2552" fmla="*/ 3501537 h 12192000"/>
              <a:gd name="connsiteX2553" fmla="*/ 2532369 w 3834677"/>
              <a:gd name="connsiteY2553" fmla="*/ 3173141 h 12192000"/>
              <a:gd name="connsiteX2554" fmla="*/ 2532369 w 3834677"/>
              <a:gd name="connsiteY2554" fmla="*/ 3173207 h 12192000"/>
              <a:gd name="connsiteX2555" fmla="*/ 2368139 w 3834677"/>
              <a:gd name="connsiteY2555" fmla="*/ 3337307 h 12192000"/>
              <a:gd name="connsiteX2556" fmla="*/ 2203907 w 3834677"/>
              <a:gd name="connsiteY2556" fmla="*/ 3173141 h 12192000"/>
              <a:gd name="connsiteX2557" fmla="*/ 2364802 w 3834677"/>
              <a:gd name="connsiteY2557" fmla="*/ 3042061 h 12192000"/>
              <a:gd name="connsiteX2558" fmla="*/ 2368134 w 3834677"/>
              <a:gd name="connsiteY2558" fmla="*/ 3009009 h 12192000"/>
              <a:gd name="connsiteX2559" fmla="*/ 2368139 w 3834677"/>
              <a:gd name="connsiteY2559" fmla="*/ 3009043 h 12192000"/>
              <a:gd name="connsiteX2560" fmla="*/ 2368142 w 3834677"/>
              <a:gd name="connsiteY2560" fmla="*/ 3009009 h 12192000"/>
              <a:gd name="connsiteX2561" fmla="*/ 2371475 w 3834677"/>
              <a:gd name="connsiteY2561" fmla="*/ 3042061 h 12192000"/>
              <a:gd name="connsiteX2562" fmla="*/ 2532369 w 3834677"/>
              <a:gd name="connsiteY2562" fmla="*/ 3173141 h 12192000"/>
              <a:gd name="connsiteX2563" fmla="*/ 2532369 w 3834677"/>
              <a:gd name="connsiteY2563" fmla="*/ 2844877 h 12192000"/>
              <a:gd name="connsiteX2564" fmla="*/ 2371475 w 3834677"/>
              <a:gd name="connsiteY2564" fmla="*/ 2975957 h 12192000"/>
              <a:gd name="connsiteX2565" fmla="*/ 2368142 w 3834677"/>
              <a:gd name="connsiteY2565" fmla="*/ 3009009 h 12192000"/>
              <a:gd name="connsiteX2566" fmla="*/ 2368139 w 3834677"/>
              <a:gd name="connsiteY2566" fmla="*/ 3008977 h 12192000"/>
              <a:gd name="connsiteX2567" fmla="*/ 2368134 w 3834677"/>
              <a:gd name="connsiteY2567" fmla="*/ 3009009 h 12192000"/>
              <a:gd name="connsiteX2568" fmla="*/ 2364802 w 3834677"/>
              <a:gd name="connsiteY2568" fmla="*/ 2975957 h 12192000"/>
              <a:gd name="connsiteX2569" fmla="*/ 2203907 w 3834677"/>
              <a:gd name="connsiteY2569" fmla="*/ 2844877 h 12192000"/>
              <a:gd name="connsiteX2570" fmla="*/ 2368139 w 3834677"/>
              <a:gd name="connsiteY2570" fmla="*/ 2680713 h 12192000"/>
              <a:gd name="connsiteX2571" fmla="*/ 2532369 w 3834677"/>
              <a:gd name="connsiteY2571" fmla="*/ 2844877 h 12192000"/>
              <a:gd name="connsiteX2572" fmla="*/ 2532369 w 3834677"/>
              <a:gd name="connsiteY2572" fmla="*/ 2516527 h 12192000"/>
              <a:gd name="connsiteX2573" fmla="*/ 2368139 w 3834677"/>
              <a:gd name="connsiteY2573" fmla="*/ 2680713 h 12192000"/>
              <a:gd name="connsiteX2574" fmla="*/ 2203907 w 3834677"/>
              <a:gd name="connsiteY2574" fmla="*/ 2516527 h 12192000"/>
              <a:gd name="connsiteX2575" fmla="*/ 2368139 w 3834677"/>
              <a:gd name="connsiteY2575" fmla="*/ 2352361 h 12192000"/>
              <a:gd name="connsiteX2576" fmla="*/ 2532369 w 3834677"/>
              <a:gd name="connsiteY2576" fmla="*/ 2516527 h 12192000"/>
              <a:gd name="connsiteX2577" fmla="*/ 2532369 w 3834677"/>
              <a:gd name="connsiteY2577" fmla="*/ 2188132 h 12192000"/>
              <a:gd name="connsiteX2578" fmla="*/ 2532369 w 3834677"/>
              <a:gd name="connsiteY2578" fmla="*/ 2188198 h 12192000"/>
              <a:gd name="connsiteX2579" fmla="*/ 2368139 w 3834677"/>
              <a:gd name="connsiteY2579" fmla="*/ 2352296 h 12192000"/>
              <a:gd name="connsiteX2580" fmla="*/ 2203907 w 3834677"/>
              <a:gd name="connsiteY2580" fmla="*/ 2188132 h 12192000"/>
              <a:gd name="connsiteX2581" fmla="*/ 2364802 w 3834677"/>
              <a:gd name="connsiteY2581" fmla="*/ 2057052 h 12192000"/>
              <a:gd name="connsiteX2582" fmla="*/ 2368134 w 3834677"/>
              <a:gd name="connsiteY2582" fmla="*/ 2023999 h 12192000"/>
              <a:gd name="connsiteX2583" fmla="*/ 2368139 w 3834677"/>
              <a:gd name="connsiteY2583" fmla="*/ 2024032 h 12192000"/>
              <a:gd name="connsiteX2584" fmla="*/ 2368142 w 3834677"/>
              <a:gd name="connsiteY2584" fmla="*/ 2023999 h 12192000"/>
              <a:gd name="connsiteX2585" fmla="*/ 2371475 w 3834677"/>
              <a:gd name="connsiteY2585" fmla="*/ 2057052 h 12192000"/>
              <a:gd name="connsiteX2586" fmla="*/ 2532369 w 3834677"/>
              <a:gd name="connsiteY2586" fmla="*/ 2188132 h 12192000"/>
              <a:gd name="connsiteX2587" fmla="*/ 2532369 w 3834677"/>
              <a:gd name="connsiteY2587" fmla="*/ 1859867 h 12192000"/>
              <a:gd name="connsiteX2588" fmla="*/ 2371475 w 3834677"/>
              <a:gd name="connsiteY2588" fmla="*/ 1990947 h 12192000"/>
              <a:gd name="connsiteX2589" fmla="*/ 2368142 w 3834677"/>
              <a:gd name="connsiteY2589" fmla="*/ 2023999 h 12192000"/>
              <a:gd name="connsiteX2590" fmla="*/ 2368139 w 3834677"/>
              <a:gd name="connsiteY2590" fmla="*/ 2023966 h 12192000"/>
              <a:gd name="connsiteX2591" fmla="*/ 2368134 w 3834677"/>
              <a:gd name="connsiteY2591" fmla="*/ 2023999 h 12192000"/>
              <a:gd name="connsiteX2592" fmla="*/ 2364802 w 3834677"/>
              <a:gd name="connsiteY2592" fmla="*/ 1990947 h 12192000"/>
              <a:gd name="connsiteX2593" fmla="*/ 2203907 w 3834677"/>
              <a:gd name="connsiteY2593" fmla="*/ 1859867 h 12192000"/>
              <a:gd name="connsiteX2594" fmla="*/ 2364802 w 3834677"/>
              <a:gd name="connsiteY2594" fmla="*/ 1728787 h 12192000"/>
              <a:gd name="connsiteX2595" fmla="*/ 2366821 w 3834677"/>
              <a:gd name="connsiteY2595" fmla="*/ 1708772 h 12192000"/>
              <a:gd name="connsiteX2596" fmla="*/ 2369456 w 3834677"/>
              <a:gd name="connsiteY2596" fmla="*/ 1708772 h 12192000"/>
              <a:gd name="connsiteX2597" fmla="*/ 2371475 w 3834677"/>
              <a:gd name="connsiteY2597" fmla="*/ 1728787 h 12192000"/>
              <a:gd name="connsiteX2598" fmla="*/ 2532369 w 3834677"/>
              <a:gd name="connsiteY2598" fmla="*/ 1859867 h 12192000"/>
              <a:gd name="connsiteX2599" fmla="*/ 2532369 w 3834677"/>
              <a:gd name="connsiteY2599" fmla="*/ 1548134 h 12192000"/>
              <a:gd name="connsiteX2600" fmla="*/ 2371475 w 3834677"/>
              <a:gd name="connsiteY2600" fmla="*/ 1679213 h 12192000"/>
              <a:gd name="connsiteX2601" fmla="*/ 2369456 w 3834677"/>
              <a:gd name="connsiteY2601" fmla="*/ 1699229 h 12192000"/>
              <a:gd name="connsiteX2602" fmla="*/ 2366821 w 3834677"/>
              <a:gd name="connsiteY2602" fmla="*/ 1699229 h 12192000"/>
              <a:gd name="connsiteX2603" fmla="*/ 2364802 w 3834677"/>
              <a:gd name="connsiteY2603" fmla="*/ 1679213 h 12192000"/>
              <a:gd name="connsiteX2604" fmla="*/ 2203907 w 3834677"/>
              <a:gd name="connsiteY2604" fmla="*/ 1548134 h 12192000"/>
              <a:gd name="connsiteX2605" fmla="*/ 2368139 w 3834677"/>
              <a:gd name="connsiteY2605" fmla="*/ 1383969 h 12192000"/>
              <a:gd name="connsiteX2606" fmla="*/ 2532369 w 3834677"/>
              <a:gd name="connsiteY2606" fmla="*/ 1548134 h 12192000"/>
              <a:gd name="connsiteX2607" fmla="*/ 2532369 w 3834677"/>
              <a:gd name="connsiteY2607" fmla="*/ 1219804 h 12192000"/>
              <a:gd name="connsiteX2608" fmla="*/ 2368139 w 3834677"/>
              <a:gd name="connsiteY2608" fmla="*/ 1383905 h 12192000"/>
              <a:gd name="connsiteX2609" fmla="*/ 2203907 w 3834677"/>
              <a:gd name="connsiteY2609" fmla="*/ 1219740 h 12192000"/>
              <a:gd name="connsiteX2610" fmla="*/ 2368139 w 3834677"/>
              <a:gd name="connsiteY2610" fmla="*/ 1055553 h 12192000"/>
              <a:gd name="connsiteX2611" fmla="*/ 2368139 w 3834677"/>
              <a:gd name="connsiteY2611" fmla="*/ 1055596 h 12192000"/>
              <a:gd name="connsiteX2612" fmla="*/ 2532369 w 3834677"/>
              <a:gd name="connsiteY2612" fmla="*/ 1219804 h 12192000"/>
              <a:gd name="connsiteX2613" fmla="*/ 2700610 w 3834677"/>
              <a:gd name="connsiteY2613" fmla="*/ 12192000 h 12192000"/>
              <a:gd name="connsiteX2614" fmla="*/ 2692588 w 3834677"/>
              <a:gd name="connsiteY2614" fmla="*/ 12192000 h 12192000"/>
              <a:gd name="connsiteX2615" fmla="*/ 2696599 w 3834677"/>
              <a:gd name="connsiteY2615" fmla="*/ 12172129 h 12192000"/>
              <a:gd name="connsiteX2616" fmla="*/ 2696599 w 3834677"/>
              <a:gd name="connsiteY2616" fmla="*/ 12172152 h 12192000"/>
              <a:gd name="connsiteX2617" fmla="*/ 2860808 w 3834677"/>
              <a:gd name="connsiteY2617" fmla="*/ 9709609 h 12192000"/>
              <a:gd name="connsiteX2618" fmla="*/ 2860764 w 3834677"/>
              <a:gd name="connsiteY2618" fmla="*/ 9709615 h 12192000"/>
              <a:gd name="connsiteX2619" fmla="*/ 2860808 w 3834677"/>
              <a:gd name="connsiteY2619" fmla="*/ 9709619 h 12192000"/>
              <a:gd name="connsiteX2620" fmla="*/ 2827748 w 3834677"/>
              <a:gd name="connsiteY2620" fmla="*/ 9712950 h 12192000"/>
              <a:gd name="connsiteX2621" fmla="*/ 2699936 w 3834677"/>
              <a:gd name="connsiteY2621" fmla="*/ 9840710 h 12192000"/>
              <a:gd name="connsiteX2622" fmla="*/ 2696605 w 3834677"/>
              <a:gd name="connsiteY2622" fmla="*/ 9873736 h 12192000"/>
              <a:gd name="connsiteX2623" fmla="*/ 2696599 w 3834677"/>
              <a:gd name="connsiteY2623" fmla="*/ 9873672 h 12192000"/>
              <a:gd name="connsiteX2624" fmla="*/ 2696599 w 3834677"/>
              <a:gd name="connsiteY2624" fmla="*/ 9873649 h 12192000"/>
              <a:gd name="connsiteX2625" fmla="*/ 2696591 w 3834677"/>
              <a:gd name="connsiteY2625" fmla="*/ 9873725 h 12192000"/>
              <a:gd name="connsiteX2626" fmla="*/ 2693263 w 3834677"/>
              <a:gd name="connsiteY2626" fmla="*/ 9840716 h 12192000"/>
              <a:gd name="connsiteX2627" fmla="*/ 2532367 w 3834677"/>
              <a:gd name="connsiteY2627" fmla="*/ 9709615 h 12192000"/>
              <a:gd name="connsiteX2628" fmla="*/ 2696599 w 3834677"/>
              <a:gd name="connsiteY2628" fmla="*/ 9545450 h 12192000"/>
              <a:gd name="connsiteX2629" fmla="*/ 2696599 w 3834677"/>
              <a:gd name="connsiteY2629" fmla="*/ 9545471 h 12192000"/>
              <a:gd name="connsiteX2630" fmla="*/ 2827753 w 3834677"/>
              <a:gd name="connsiteY2630" fmla="*/ 9706286 h 12192000"/>
              <a:gd name="connsiteX2631" fmla="*/ 2860808 w 3834677"/>
              <a:gd name="connsiteY2631" fmla="*/ 2516522 h 12192000"/>
              <a:gd name="connsiteX2632" fmla="*/ 2860765 w 3834677"/>
              <a:gd name="connsiteY2632" fmla="*/ 2516527 h 12192000"/>
              <a:gd name="connsiteX2633" fmla="*/ 2860808 w 3834677"/>
              <a:gd name="connsiteY2633" fmla="*/ 2516530 h 12192000"/>
              <a:gd name="connsiteX2634" fmla="*/ 2827749 w 3834677"/>
              <a:gd name="connsiteY2634" fmla="*/ 2519862 h 12192000"/>
              <a:gd name="connsiteX2635" fmla="*/ 2699937 w 3834677"/>
              <a:gd name="connsiteY2635" fmla="*/ 2647620 h 12192000"/>
              <a:gd name="connsiteX2636" fmla="*/ 2696605 w 3834677"/>
              <a:gd name="connsiteY2636" fmla="*/ 2680648 h 12192000"/>
              <a:gd name="connsiteX2637" fmla="*/ 2696599 w 3834677"/>
              <a:gd name="connsiteY2637" fmla="*/ 2680583 h 12192000"/>
              <a:gd name="connsiteX2638" fmla="*/ 2696599 w 3834677"/>
              <a:gd name="connsiteY2638" fmla="*/ 2680560 h 12192000"/>
              <a:gd name="connsiteX2639" fmla="*/ 2696592 w 3834677"/>
              <a:gd name="connsiteY2639" fmla="*/ 2680636 h 12192000"/>
              <a:gd name="connsiteX2640" fmla="*/ 2693263 w 3834677"/>
              <a:gd name="connsiteY2640" fmla="*/ 2647628 h 12192000"/>
              <a:gd name="connsiteX2641" fmla="*/ 2532369 w 3834677"/>
              <a:gd name="connsiteY2641" fmla="*/ 2516527 h 12192000"/>
              <a:gd name="connsiteX2642" fmla="*/ 2696599 w 3834677"/>
              <a:gd name="connsiteY2642" fmla="*/ 2352361 h 12192000"/>
              <a:gd name="connsiteX2643" fmla="*/ 2696599 w 3834677"/>
              <a:gd name="connsiteY2643" fmla="*/ 2352383 h 12192000"/>
              <a:gd name="connsiteX2644" fmla="*/ 2827754 w 3834677"/>
              <a:gd name="connsiteY2644" fmla="*/ 2513198 h 12192000"/>
              <a:gd name="connsiteX2645" fmla="*/ 2860809 w 3834677"/>
              <a:gd name="connsiteY2645" fmla="*/ 6114517 h 12192000"/>
              <a:gd name="connsiteX2646" fmla="*/ 2860765 w 3834677"/>
              <a:gd name="connsiteY2646" fmla="*/ 6114521 h 12192000"/>
              <a:gd name="connsiteX2647" fmla="*/ 2860809 w 3834677"/>
              <a:gd name="connsiteY2647" fmla="*/ 6114525 h 12192000"/>
              <a:gd name="connsiteX2648" fmla="*/ 2827749 w 3834677"/>
              <a:gd name="connsiteY2648" fmla="*/ 6117856 h 12192000"/>
              <a:gd name="connsiteX2649" fmla="*/ 2699937 w 3834677"/>
              <a:gd name="connsiteY2649" fmla="*/ 6245615 h 12192000"/>
              <a:gd name="connsiteX2650" fmla="*/ 2696606 w 3834677"/>
              <a:gd name="connsiteY2650" fmla="*/ 6278643 h 12192000"/>
              <a:gd name="connsiteX2651" fmla="*/ 2696600 w 3834677"/>
              <a:gd name="connsiteY2651" fmla="*/ 6278577 h 12192000"/>
              <a:gd name="connsiteX2652" fmla="*/ 2696600 w 3834677"/>
              <a:gd name="connsiteY2652" fmla="*/ 6278555 h 12192000"/>
              <a:gd name="connsiteX2653" fmla="*/ 2696593 w 3834677"/>
              <a:gd name="connsiteY2653" fmla="*/ 6278631 h 12192000"/>
              <a:gd name="connsiteX2654" fmla="*/ 2693264 w 3834677"/>
              <a:gd name="connsiteY2654" fmla="*/ 6245623 h 12192000"/>
              <a:gd name="connsiteX2655" fmla="*/ 2532369 w 3834677"/>
              <a:gd name="connsiteY2655" fmla="*/ 6114521 h 12192000"/>
              <a:gd name="connsiteX2656" fmla="*/ 2696600 w 3834677"/>
              <a:gd name="connsiteY2656" fmla="*/ 5950355 h 12192000"/>
              <a:gd name="connsiteX2657" fmla="*/ 2696600 w 3834677"/>
              <a:gd name="connsiteY2657" fmla="*/ 5950379 h 12192000"/>
              <a:gd name="connsiteX2658" fmla="*/ 2827754 w 3834677"/>
              <a:gd name="connsiteY2658" fmla="*/ 6111192 h 12192000"/>
              <a:gd name="connsiteX2659" fmla="*/ 2860852 w 3834677"/>
              <a:gd name="connsiteY2659" fmla="*/ 12007964 h 12192000"/>
              <a:gd name="connsiteX2660" fmla="*/ 2860852 w 3834677"/>
              <a:gd name="connsiteY2660" fmla="*/ 12007985 h 12192000"/>
              <a:gd name="connsiteX2661" fmla="*/ 2696599 w 3834677"/>
              <a:gd name="connsiteY2661" fmla="*/ 12172087 h 12192000"/>
              <a:gd name="connsiteX2662" fmla="*/ 2532367 w 3834677"/>
              <a:gd name="connsiteY2662" fmla="*/ 12007922 h 12192000"/>
              <a:gd name="connsiteX2663" fmla="*/ 2696599 w 3834677"/>
              <a:gd name="connsiteY2663" fmla="*/ 11843734 h 12192000"/>
              <a:gd name="connsiteX2664" fmla="*/ 2696599 w 3834677"/>
              <a:gd name="connsiteY2664" fmla="*/ 11843778 h 12192000"/>
              <a:gd name="connsiteX2665" fmla="*/ 2860852 w 3834677"/>
              <a:gd name="connsiteY2665" fmla="*/ 12007964 h 12192000"/>
              <a:gd name="connsiteX2666" fmla="*/ 2860852 w 3834677"/>
              <a:gd name="connsiteY2666" fmla="*/ 11679548 h 12192000"/>
              <a:gd name="connsiteX2667" fmla="*/ 2860852 w 3834677"/>
              <a:gd name="connsiteY2667" fmla="*/ 11679634 h 12192000"/>
              <a:gd name="connsiteX2668" fmla="*/ 2696599 w 3834677"/>
              <a:gd name="connsiteY2668" fmla="*/ 11843734 h 12192000"/>
              <a:gd name="connsiteX2669" fmla="*/ 2696599 w 3834677"/>
              <a:gd name="connsiteY2669" fmla="*/ 11843713 h 12192000"/>
              <a:gd name="connsiteX2670" fmla="*/ 2532367 w 3834677"/>
              <a:gd name="connsiteY2670" fmla="*/ 11679548 h 12192000"/>
              <a:gd name="connsiteX2671" fmla="*/ 2696599 w 3834677"/>
              <a:gd name="connsiteY2671" fmla="*/ 11515383 h 12192000"/>
              <a:gd name="connsiteX2672" fmla="*/ 2696599 w 3834677"/>
              <a:gd name="connsiteY2672" fmla="*/ 11515404 h 12192000"/>
              <a:gd name="connsiteX2673" fmla="*/ 2860852 w 3834677"/>
              <a:gd name="connsiteY2673" fmla="*/ 11679548 h 12192000"/>
              <a:gd name="connsiteX2674" fmla="*/ 2860852 w 3834677"/>
              <a:gd name="connsiteY2674" fmla="*/ 11351219 h 12192000"/>
              <a:gd name="connsiteX2675" fmla="*/ 2860852 w 3834677"/>
              <a:gd name="connsiteY2675" fmla="*/ 11351305 h 12192000"/>
              <a:gd name="connsiteX2676" fmla="*/ 2696599 w 3834677"/>
              <a:gd name="connsiteY2676" fmla="*/ 11515383 h 12192000"/>
              <a:gd name="connsiteX2677" fmla="*/ 2532367 w 3834677"/>
              <a:gd name="connsiteY2677" fmla="*/ 11351219 h 12192000"/>
              <a:gd name="connsiteX2678" fmla="*/ 2696599 w 3834677"/>
              <a:gd name="connsiteY2678" fmla="*/ 11187056 h 12192000"/>
              <a:gd name="connsiteX2679" fmla="*/ 2696599 w 3834677"/>
              <a:gd name="connsiteY2679" fmla="*/ 11187077 h 12192000"/>
              <a:gd name="connsiteX2680" fmla="*/ 2860852 w 3834677"/>
              <a:gd name="connsiteY2680" fmla="*/ 11351219 h 12192000"/>
              <a:gd name="connsiteX2681" fmla="*/ 2860852 w 3834677"/>
              <a:gd name="connsiteY2681" fmla="*/ 10694559 h 12192000"/>
              <a:gd name="connsiteX2682" fmla="*/ 2860852 w 3834677"/>
              <a:gd name="connsiteY2682" fmla="*/ 10694625 h 12192000"/>
              <a:gd name="connsiteX2683" fmla="*/ 2696599 w 3834677"/>
              <a:gd name="connsiteY2683" fmla="*/ 10858747 h 12192000"/>
              <a:gd name="connsiteX2684" fmla="*/ 2860852 w 3834677"/>
              <a:gd name="connsiteY2684" fmla="*/ 11022889 h 12192000"/>
              <a:gd name="connsiteX2685" fmla="*/ 2860852 w 3834677"/>
              <a:gd name="connsiteY2685" fmla="*/ 11022975 h 12192000"/>
              <a:gd name="connsiteX2686" fmla="*/ 2696599 w 3834677"/>
              <a:gd name="connsiteY2686" fmla="*/ 11187056 h 12192000"/>
              <a:gd name="connsiteX2687" fmla="*/ 2532367 w 3834677"/>
              <a:gd name="connsiteY2687" fmla="*/ 11022889 h 12192000"/>
              <a:gd name="connsiteX2688" fmla="*/ 2696599 w 3834677"/>
              <a:gd name="connsiteY2688" fmla="*/ 10858724 h 12192000"/>
              <a:gd name="connsiteX2689" fmla="*/ 2532367 w 3834677"/>
              <a:gd name="connsiteY2689" fmla="*/ 10694559 h 12192000"/>
              <a:gd name="connsiteX2690" fmla="*/ 2696599 w 3834677"/>
              <a:gd name="connsiteY2690" fmla="*/ 10530395 h 12192000"/>
              <a:gd name="connsiteX2691" fmla="*/ 2696599 w 3834677"/>
              <a:gd name="connsiteY2691" fmla="*/ 10530416 h 12192000"/>
              <a:gd name="connsiteX2692" fmla="*/ 2860852 w 3834677"/>
              <a:gd name="connsiteY2692" fmla="*/ 10694559 h 12192000"/>
              <a:gd name="connsiteX2693" fmla="*/ 2860852 w 3834677"/>
              <a:gd name="connsiteY2693" fmla="*/ 10366144 h 12192000"/>
              <a:gd name="connsiteX2694" fmla="*/ 2860852 w 3834677"/>
              <a:gd name="connsiteY2694" fmla="*/ 10366295 h 12192000"/>
              <a:gd name="connsiteX2695" fmla="*/ 2696599 w 3834677"/>
              <a:gd name="connsiteY2695" fmla="*/ 10530308 h 12192000"/>
              <a:gd name="connsiteX2696" fmla="*/ 2532367 w 3834677"/>
              <a:gd name="connsiteY2696" fmla="*/ 10366144 h 12192000"/>
              <a:gd name="connsiteX2697" fmla="*/ 2696599 w 3834677"/>
              <a:gd name="connsiteY2697" fmla="*/ 10201979 h 12192000"/>
              <a:gd name="connsiteX2698" fmla="*/ 2696599 w 3834677"/>
              <a:gd name="connsiteY2698" fmla="*/ 10202000 h 12192000"/>
              <a:gd name="connsiteX2699" fmla="*/ 2860852 w 3834677"/>
              <a:gd name="connsiteY2699" fmla="*/ 10366144 h 12192000"/>
              <a:gd name="connsiteX2700" fmla="*/ 2860852 w 3834677"/>
              <a:gd name="connsiteY2700" fmla="*/ 10037814 h 12192000"/>
              <a:gd name="connsiteX2701" fmla="*/ 2860852 w 3834677"/>
              <a:gd name="connsiteY2701" fmla="*/ 10037966 h 12192000"/>
              <a:gd name="connsiteX2702" fmla="*/ 2696599 w 3834677"/>
              <a:gd name="connsiteY2702" fmla="*/ 10201979 h 12192000"/>
              <a:gd name="connsiteX2703" fmla="*/ 2532367 w 3834677"/>
              <a:gd name="connsiteY2703" fmla="*/ 10037814 h 12192000"/>
              <a:gd name="connsiteX2704" fmla="*/ 2693263 w 3834677"/>
              <a:gd name="connsiteY2704" fmla="*/ 9906734 h 12192000"/>
              <a:gd name="connsiteX2705" fmla="*/ 2696591 w 3834677"/>
              <a:gd name="connsiteY2705" fmla="*/ 9873725 h 12192000"/>
              <a:gd name="connsiteX2706" fmla="*/ 2696599 w 3834677"/>
              <a:gd name="connsiteY2706" fmla="*/ 9873801 h 12192000"/>
              <a:gd name="connsiteX2707" fmla="*/ 2696605 w 3834677"/>
              <a:gd name="connsiteY2707" fmla="*/ 9873736 h 12192000"/>
              <a:gd name="connsiteX2708" fmla="*/ 2699940 w 3834677"/>
              <a:gd name="connsiteY2708" fmla="*/ 9906755 h 12192000"/>
              <a:gd name="connsiteX2709" fmla="*/ 2860852 w 3834677"/>
              <a:gd name="connsiteY2709" fmla="*/ 10037814 h 12192000"/>
              <a:gd name="connsiteX2710" fmla="*/ 2860852 w 3834677"/>
              <a:gd name="connsiteY2710" fmla="*/ 9381285 h 12192000"/>
              <a:gd name="connsiteX2711" fmla="*/ 2860830 w 3834677"/>
              <a:gd name="connsiteY2711" fmla="*/ 9381285 h 12192000"/>
              <a:gd name="connsiteX2712" fmla="*/ 2696599 w 3834677"/>
              <a:gd name="connsiteY2712" fmla="*/ 9545450 h 12192000"/>
              <a:gd name="connsiteX2713" fmla="*/ 2532367 w 3834677"/>
              <a:gd name="connsiteY2713" fmla="*/ 9381285 h 12192000"/>
              <a:gd name="connsiteX2714" fmla="*/ 2696599 w 3834677"/>
              <a:gd name="connsiteY2714" fmla="*/ 9217121 h 12192000"/>
              <a:gd name="connsiteX2715" fmla="*/ 2696599 w 3834677"/>
              <a:gd name="connsiteY2715" fmla="*/ 9217142 h 12192000"/>
              <a:gd name="connsiteX2716" fmla="*/ 2860852 w 3834677"/>
              <a:gd name="connsiteY2716" fmla="*/ 9381285 h 12192000"/>
              <a:gd name="connsiteX2717" fmla="*/ 2860852 w 3834677"/>
              <a:gd name="connsiteY2717" fmla="*/ 9052956 h 12192000"/>
              <a:gd name="connsiteX2718" fmla="*/ 2860830 w 3834677"/>
              <a:gd name="connsiteY2718" fmla="*/ 9052956 h 12192000"/>
              <a:gd name="connsiteX2719" fmla="*/ 2696599 w 3834677"/>
              <a:gd name="connsiteY2719" fmla="*/ 9217121 h 12192000"/>
              <a:gd name="connsiteX2720" fmla="*/ 2532367 w 3834677"/>
              <a:gd name="connsiteY2720" fmla="*/ 9052956 h 12192000"/>
              <a:gd name="connsiteX2721" fmla="*/ 2693263 w 3834677"/>
              <a:gd name="connsiteY2721" fmla="*/ 8921876 h 12192000"/>
              <a:gd name="connsiteX2722" fmla="*/ 2695281 w 3834677"/>
              <a:gd name="connsiteY2722" fmla="*/ 8901860 h 12192000"/>
              <a:gd name="connsiteX2723" fmla="*/ 2697916 w 3834677"/>
              <a:gd name="connsiteY2723" fmla="*/ 8901860 h 12192000"/>
              <a:gd name="connsiteX2724" fmla="*/ 2699940 w 3834677"/>
              <a:gd name="connsiteY2724" fmla="*/ 8921897 h 12192000"/>
              <a:gd name="connsiteX2725" fmla="*/ 2860852 w 3834677"/>
              <a:gd name="connsiteY2725" fmla="*/ 9052956 h 12192000"/>
              <a:gd name="connsiteX2726" fmla="*/ 2860852 w 3834677"/>
              <a:gd name="connsiteY2726" fmla="*/ 8741200 h 12192000"/>
              <a:gd name="connsiteX2727" fmla="*/ 2860852 w 3834677"/>
              <a:gd name="connsiteY2727" fmla="*/ 8741222 h 12192000"/>
              <a:gd name="connsiteX2728" fmla="*/ 2860830 w 3834677"/>
              <a:gd name="connsiteY2728" fmla="*/ 8741222 h 12192000"/>
              <a:gd name="connsiteX2729" fmla="*/ 2699935 w 3834677"/>
              <a:gd name="connsiteY2729" fmla="*/ 8872301 h 12192000"/>
              <a:gd name="connsiteX2730" fmla="*/ 2697916 w 3834677"/>
              <a:gd name="connsiteY2730" fmla="*/ 8892316 h 12192000"/>
              <a:gd name="connsiteX2731" fmla="*/ 2695281 w 3834677"/>
              <a:gd name="connsiteY2731" fmla="*/ 8892316 h 12192000"/>
              <a:gd name="connsiteX2732" fmla="*/ 2693263 w 3834677"/>
              <a:gd name="connsiteY2732" fmla="*/ 8872301 h 12192000"/>
              <a:gd name="connsiteX2733" fmla="*/ 2532367 w 3834677"/>
              <a:gd name="connsiteY2733" fmla="*/ 8741222 h 12192000"/>
              <a:gd name="connsiteX2734" fmla="*/ 2532390 w 3834677"/>
              <a:gd name="connsiteY2734" fmla="*/ 8741222 h 12192000"/>
              <a:gd name="connsiteX2735" fmla="*/ 2696599 w 3834677"/>
              <a:gd name="connsiteY2735" fmla="*/ 8577036 h 12192000"/>
              <a:gd name="connsiteX2736" fmla="*/ 2696599 w 3834677"/>
              <a:gd name="connsiteY2736" fmla="*/ 8577057 h 12192000"/>
              <a:gd name="connsiteX2737" fmla="*/ 2860852 w 3834677"/>
              <a:gd name="connsiteY2737" fmla="*/ 8741200 h 12192000"/>
              <a:gd name="connsiteX2738" fmla="*/ 2860852 w 3834677"/>
              <a:gd name="connsiteY2738" fmla="*/ 8412870 h 12192000"/>
              <a:gd name="connsiteX2739" fmla="*/ 2860852 w 3834677"/>
              <a:gd name="connsiteY2739" fmla="*/ 8412892 h 12192000"/>
              <a:gd name="connsiteX2740" fmla="*/ 2696599 w 3834677"/>
              <a:gd name="connsiteY2740" fmla="*/ 8576991 h 12192000"/>
              <a:gd name="connsiteX2741" fmla="*/ 2532369 w 3834677"/>
              <a:gd name="connsiteY2741" fmla="*/ 8412828 h 12192000"/>
              <a:gd name="connsiteX2742" fmla="*/ 2696599 w 3834677"/>
              <a:gd name="connsiteY2742" fmla="*/ 8248641 h 12192000"/>
              <a:gd name="connsiteX2743" fmla="*/ 2696599 w 3834677"/>
              <a:gd name="connsiteY2743" fmla="*/ 8248684 h 12192000"/>
              <a:gd name="connsiteX2744" fmla="*/ 2860852 w 3834677"/>
              <a:gd name="connsiteY2744" fmla="*/ 8412870 h 12192000"/>
              <a:gd name="connsiteX2745" fmla="*/ 2860852 w 3834677"/>
              <a:gd name="connsiteY2745" fmla="*/ 8084454 h 12192000"/>
              <a:gd name="connsiteX2746" fmla="*/ 2860852 w 3834677"/>
              <a:gd name="connsiteY2746" fmla="*/ 8084541 h 12192000"/>
              <a:gd name="connsiteX2747" fmla="*/ 2696599 w 3834677"/>
              <a:gd name="connsiteY2747" fmla="*/ 8248641 h 12192000"/>
              <a:gd name="connsiteX2748" fmla="*/ 2696599 w 3834677"/>
              <a:gd name="connsiteY2748" fmla="*/ 8248619 h 12192000"/>
              <a:gd name="connsiteX2749" fmla="*/ 2532369 w 3834677"/>
              <a:gd name="connsiteY2749" fmla="*/ 8084454 h 12192000"/>
              <a:gd name="connsiteX2750" fmla="*/ 2696599 w 3834677"/>
              <a:gd name="connsiteY2750" fmla="*/ 7920289 h 12192000"/>
              <a:gd name="connsiteX2751" fmla="*/ 2696599 w 3834677"/>
              <a:gd name="connsiteY2751" fmla="*/ 7920310 h 12192000"/>
              <a:gd name="connsiteX2752" fmla="*/ 2860852 w 3834677"/>
              <a:gd name="connsiteY2752" fmla="*/ 8084454 h 12192000"/>
              <a:gd name="connsiteX2753" fmla="*/ 2860852 w 3834677"/>
              <a:gd name="connsiteY2753" fmla="*/ 7756125 h 12192000"/>
              <a:gd name="connsiteX2754" fmla="*/ 2860852 w 3834677"/>
              <a:gd name="connsiteY2754" fmla="*/ 7756211 h 12192000"/>
              <a:gd name="connsiteX2755" fmla="*/ 2696599 w 3834677"/>
              <a:gd name="connsiteY2755" fmla="*/ 7920289 h 12192000"/>
              <a:gd name="connsiteX2756" fmla="*/ 2532369 w 3834677"/>
              <a:gd name="connsiteY2756" fmla="*/ 7756125 h 12192000"/>
              <a:gd name="connsiteX2757" fmla="*/ 2696600 w 3834677"/>
              <a:gd name="connsiteY2757" fmla="*/ 7591961 h 12192000"/>
              <a:gd name="connsiteX2758" fmla="*/ 2696600 w 3834677"/>
              <a:gd name="connsiteY2758" fmla="*/ 7591982 h 12192000"/>
              <a:gd name="connsiteX2759" fmla="*/ 2860852 w 3834677"/>
              <a:gd name="connsiteY2759" fmla="*/ 7756125 h 12192000"/>
              <a:gd name="connsiteX2760" fmla="*/ 2860852 w 3834677"/>
              <a:gd name="connsiteY2760" fmla="*/ 7099467 h 12192000"/>
              <a:gd name="connsiteX2761" fmla="*/ 2860852 w 3834677"/>
              <a:gd name="connsiteY2761" fmla="*/ 7099531 h 12192000"/>
              <a:gd name="connsiteX2762" fmla="*/ 2696600 w 3834677"/>
              <a:gd name="connsiteY2762" fmla="*/ 7263652 h 12192000"/>
              <a:gd name="connsiteX2763" fmla="*/ 2860852 w 3834677"/>
              <a:gd name="connsiteY2763" fmla="*/ 7427795 h 12192000"/>
              <a:gd name="connsiteX2764" fmla="*/ 2860852 w 3834677"/>
              <a:gd name="connsiteY2764" fmla="*/ 7427883 h 12192000"/>
              <a:gd name="connsiteX2765" fmla="*/ 2696600 w 3834677"/>
              <a:gd name="connsiteY2765" fmla="*/ 7591961 h 12192000"/>
              <a:gd name="connsiteX2766" fmla="*/ 2532369 w 3834677"/>
              <a:gd name="connsiteY2766" fmla="*/ 7427795 h 12192000"/>
              <a:gd name="connsiteX2767" fmla="*/ 2696600 w 3834677"/>
              <a:gd name="connsiteY2767" fmla="*/ 7263630 h 12192000"/>
              <a:gd name="connsiteX2768" fmla="*/ 2532369 w 3834677"/>
              <a:gd name="connsiteY2768" fmla="*/ 7099467 h 12192000"/>
              <a:gd name="connsiteX2769" fmla="*/ 2696600 w 3834677"/>
              <a:gd name="connsiteY2769" fmla="*/ 6935302 h 12192000"/>
              <a:gd name="connsiteX2770" fmla="*/ 2696600 w 3834677"/>
              <a:gd name="connsiteY2770" fmla="*/ 6935323 h 12192000"/>
              <a:gd name="connsiteX2771" fmla="*/ 2860852 w 3834677"/>
              <a:gd name="connsiteY2771" fmla="*/ 7099467 h 12192000"/>
              <a:gd name="connsiteX2772" fmla="*/ 2860852 w 3834677"/>
              <a:gd name="connsiteY2772" fmla="*/ 6771050 h 12192000"/>
              <a:gd name="connsiteX2773" fmla="*/ 2860852 w 3834677"/>
              <a:gd name="connsiteY2773" fmla="*/ 6771201 h 12192000"/>
              <a:gd name="connsiteX2774" fmla="*/ 2696600 w 3834677"/>
              <a:gd name="connsiteY2774" fmla="*/ 6935214 h 12192000"/>
              <a:gd name="connsiteX2775" fmla="*/ 2532369 w 3834677"/>
              <a:gd name="connsiteY2775" fmla="*/ 6771050 h 12192000"/>
              <a:gd name="connsiteX2776" fmla="*/ 2696600 w 3834677"/>
              <a:gd name="connsiteY2776" fmla="*/ 6606886 h 12192000"/>
              <a:gd name="connsiteX2777" fmla="*/ 2696600 w 3834677"/>
              <a:gd name="connsiteY2777" fmla="*/ 6606907 h 12192000"/>
              <a:gd name="connsiteX2778" fmla="*/ 2860852 w 3834677"/>
              <a:gd name="connsiteY2778" fmla="*/ 6771050 h 12192000"/>
              <a:gd name="connsiteX2779" fmla="*/ 2860852 w 3834677"/>
              <a:gd name="connsiteY2779" fmla="*/ 6442720 h 12192000"/>
              <a:gd name="connsiteX2780" fmla="*/ 2860852 w 3834677"/>
              <a:gd name="connsiteY2780" fmla="*/ 6442872 h 12192000"/>
              <a:gd name="connsiteX2781" fmla="*/ 2696600 w 3834677"/>
              <a:gd name="connsiteY2781" fmla="*/ 6606886 h 12192000"/>
              <a:gd name="connsiteX2782" fmla="*/ 2532369 w 3834677"/>
              <a:gd name="connsiteY2782" fmla="*/ 6442720 h 12192000"/>
              <a:gd name="connsiteX2783" fmla="*/ 2693264 w 3834677"/>
              <a:gd name="connsiteY2783" fmla="*/ 6311640 h 12192000"/>
              <a:gd name="connsiteX2784" fmla="*/ 2696593 w 3834677"/>
              <a:gd name="connsiteY2784" fmla="*/ 6278631 h 12192000"/>
              <a:gd name="connsiteX2785" fmla="*/ 2696600 w 3834677"/>
              <a:gd name="connsiteY2785" fmla="*/ 6278707 h 12192000"/>
              <a:gd name="connsiteX2786" fmla="*/ 2696606 w 3834677"/>
              <a:gd name="connsiteY2786" fmla="*/ 6278643 h 12192000"/>
              <a:gd name="connsiteX2787" fmla="*/ 2699941 w 3834677"/>
              <a:gd name="connsiteY2787" fmla="*/ 6311662 h 12192000"/>
              <a:gd name="connsiteX2788" fmla="*/ 2860852 w 3834677"/>
              <a:gd name="connsiteY2788" fmla="*/ 6442720 h 12192000"/>
              <a:gd name="connsiteX2789" fmla="*/ 2860852 w 3834677"/>
              <a:gd name="connsiteY2789" fmla="*/ 5786192 h 12192000"/>
              <a:gd name="connsiteX2790" fmla="*/ 2860831 w 3834677"/>
              <a:gd name="connsiteY2790" fmla="*/ 5786192 h 12192000"/>
              <a:gd name="connsiteX2791" fmla="*/ 2696600 w 3834677"/>
              <a:gd name="connsiteY2791" fmla="*/ 5950355 h 12192000"/>
              <a:gd name="connsiteX2792" fmla="*/ 2532369 w 3834677"/>
              <a:gd name="connsiteY2792" fmla="*/ 5786192 h 12192000"/>
              <a:gd name="connsiteX2793" fmla="*/ 2696600 w 3834677"/>
              <a:gd name="connsiteY2793" fmla="*/ 5622026 h 12192000"/>
              <a:gd name="connsiteX2794" fmla="*/ 2696600 w 3834677"/>
              <a:gd name="connsiteY2794" fmla="*/ 5622048 h 12192000"/>
              <a:gd name="connsiteX2795" fmla="*/ 2860852 w 3834677"/>
              <a:gd name="connsiteY2795" fmla="*/ 5786192 h 12192000"/>
              <a:gd name="connsiteX2796" fmla="*/ 2860852 w 3834677"/>
              <a:gd name="connsiteY2796" fmla="*/ 5457862 h 12192000"/>
              <a:gd name="connsiteX2797" fmla="*/ 2860831 w 3834677"/>
              <a:gd name="connsiteY2797" fmla="*/ 5457862 h 12192000"/>
              <a:gd name="connsiteX2798" fmla="*/ 2696600 w 3834677"/>
              <a:gd name="connsiteY2798" fmla="*/ 5622026 h 12192000"/>
              <a:gd name="connsiteX2799" fmla="*/ 2532369 w 3834677"/>
              <a:gd name="connsiteY2799" fmla="*/ 5457862 h 12192000"/>
              <a:gd name="connsiteX2800" fmla="*/ 2693264 w 3834677"/>
              <a:gd name="connsiteY2800" fmla="*/ 5326782 h 12192000"/>
              <a:gd name="connsiteX2801" fmla="*/ 2695281 w 3834677"/>
              <a:gd name="connsiteY2801" fmla="*/ 5306766 h 12192000"/>
              <a:gd name="connsiteX2802" fmla="*/ 2697918 w 3834677"/>
              <a:gd name="connsiteY2802" fmla="*/ 5306766 h 12192000"/>
              <a:gd name="connsiteX2803" fmla="*/ 2699941 w 3834677"/>
              <a:gd name="connsiteY2803" fmla="*/ 5326803 h 12192000"/>
              <a:gd name="connsiteX2804" fmla="*/ 2860852 w 3834677"/>
              <a:gd name="connsiteY2804" fmla="*/ 5457862 h 12192000"/>
              <a:gd name="connsiteX2805" fmla="*/ 2860852 w 3834677"/>
              <a:gd name="connsiteY2805" fmla="*/ 5143206 h 12192000"/>
              <a:gd name="connsiteX2806" fmla="*/ 2860852 w 3834677"/>
              <a:gd name="connsiteY2806" fmla="*/ 5143227 h 12192000"/>
              <a:gd name="connsiteX2807" fmla="*/ 2860830 w 3834677"/>
              <a:gd name="connsiteY2807" fmla="*/ 5143227 h 12192000"/>
              <a:gd name="connsiteX2808" fmla="*/ 2699936 w 3834677"/>
              <a:gd name="connsiteY2808" fmla="*/ 5274307 h 12192000"/>
              <a:gd name="connsiteX2809" fmla="*/ 2697917 w 3834677"/>
              <a:gd name="connsiteY2809" fmla="*/ 5294321 h 12192000"/>
              <a:gd name="connsiteX2810" fmla="*/ 2695281 w 3834677"/>
              <a:gd name="connsiteY2810" fmla="*/ 5294321 h 12192000"/>
              <a:gd name="connsiteX2811" fmla="*/ 2693263 w 3834677"/>
              <a:gd name="connsiteY2811" fmla="*/ 5274307 h 12192000"/>
              <a:gd name="connsiteX2812" fmla="*/ 2532369 w 3834677"/>
              <a:gd name="connsiteY2812" fmla="*/ 5143227 h 12192000"/>
              <a:gd name="connsiteX2813" fmla="*/ 2532390 w 3834677"/>
              <a:gd name="connsiteY2813" fmla="*/ 5143227 h 12192000"/>
              <a:gd name="connsiteX2814" fmla="*/ 2696599 w 3834677"/>
              <a:gd name="connsiteY2814" fmla="*/ 4979040 h 12192000"/>
              <a:gd name="connsiteX2815" fmla="*/ 2696599 w 3834677"/>
              <a:gd name="connsiteY2815" fmla="*/ 4979063 h 12192000"/>
              <a:gd name="connsiteX2816" fmla="*/ 2860852 w 3834677"/>
              <a:gd name="connsiteY2816" fmla="*/ 5143206 h 12192000"/>
              <a:gd name="connsiteX2817" fmla="*/ 2860852 w 3834677"/>
              <a:gd name="connsiteY2817" fmla="*/ 4814877 h 12192000"/>
              <a:gd name="connsiteX2818" fmla="*/ 2860852 w 3834677"/>
              <a:gd name="connsiteY2818" fmla="*/ 4814898 h 12192000"/>
              <a:gd name="connsiteX2819" fmla="*/ 2696599 w 3834677"/>
              <a:gd name="connsiteY2819" fmla="*/ 4978998 h 12192000"/>
              <a:gd name="connsiteX2820" fmla="*/ 2532369 w 3834677"/>
              <a:gd name="connsiteY2820" fmla="*/ 4814833 h 12192000"/>
              <a:gd name="connsiteX2821" fmla="*/ 2696599 w 3834677"/>
              <a:gd name="connsiteY2821" fmla="*/ 4650646 h 12192000"/>
              <a:gd name="connsiteX2822" fmla="*/ 2696599 w 3834677"/>
              <a:gd name="connsiteY2822" fmla="*/ 4650690 h 12192000"/>
              <a:gd name="connsiteX2823" fmla="*/ 2860852 w 3834677"/>
              <a:gd name="connsiteY2823" fmla="*/ 4814877 h 12192000"/>
              <a:gd name="connsiteX2824" fmla="*/ 2860852 w 3834677"/>
              <a:gd name="connsiteY2824" fmla="*/ 4486460 h 12192000"/>
              <a:gd name="connsiteX2825" fmla="*/ 2860852 w 3834677"/>
              <a:gd name="connsiteY2825" fmla="*/ 4486546 h 12192000"/>
              <a:gd name="connsiteX2826" fmla="*/ 2696599 w 3834677"/>
              <a:gd name="connsiteY2826" fmla="*/ 4650646 h 12192000"/>
              <a:gd name="connsiteX2827" fmla="*/ 2696599 w 3834677"/>
              <a:gd name="connsiteY2827" fmla="*/ 4650625 h 12192000"/>
              <a:gd name="connsiteX2828" fmla="*/ 2532369 w 3834677"/>
              <a:gd name="connsiteY2828" fmla="*/ 4486460 h 12192000"/>
              <a:gd name="connsiteX2829" fmla="*/ 2696599 w 3834677"/>
              <a:gd name="connsiteY2829" fmla="*/ 4322296 h 12192000"/>
              <a:gd name="connsiteX2830" fmla="*/ 2696599 w 3834677"/>
              <a:gd name="connsiteY2830" fmla="*/ 4322318 h 12192000"/>
              <a:gd name="connsiteX2831" fmla="*/ 2860852 w 3834677"/>
              <a:gd name="connsiteY2831" fmla="*/ 4486460 h 12192000"/>
              <a:gd name="connsiteX2832" fmla="*/ 2860852 w 3834677"/>
              <a:gd name="connsiteY2832" fmla="*/ 4158131 h 12192000"/>
              <a:gd name="connsiteX2833" fmla="*/ 2860852 w 3834677"/>
              <a:gd name="connsiteY2833" fmla="*/ 4158217 h 12192000"/>
              <a:gd name="connsiteX2834" fmla="*/ 2696599 w 3834677"/>
              <a:gd name="connsiteY2834" fmla="*/ 4322296 h 12192000"/>
              <a:gd name="connsiteX2835" fmla="*/ 2532369 w 3834677"/>
              <a:gd name="connsiteY2835" fmla="*/ 4158131 h 12192000"/>
              <a:gd name="connsiteX2836" fmla="*/ 2696599 w 3834677"/>
              <a:gd name="connsiteY2836" fmla="*/ 3993967 h 12192000"/>
              <a:gd name="connsiteX2837" fmla="*/ 2696599 w 3834677"/>
              <a:gd name="connsiteY2837" fmla="*/ 3993988 h 12192000"/>
              <a:gd name="connsiteX2838" fmla="*/ 2860852 w 3834677"/>
              <a:gd name="connsiteY2838" fmla="*/ 4158131 h 12192000"/>
              <a:gd name="connsiteX2839" fmla="*/ 2860852 w 3834677"/>
              <a:gd name="connsiteY2839" fmla="*/ 3501471 h 12192000"/>
              <a:gd name="connsiteX2840" fmla="*/ 2860852 w 3834677"/>
              <a:gd name="connsiteY2840" fmla="*/ 3501537 h 12192000"/>
              <a:gd name="connsiteX2841" fmla="*/ 2696599 w 3834677"/>
              <a:gd name="connsiteY2841" fmla="*/ 3665658 h 12192000"/>
              <a:gd name="connsiteX2842" fmla="*/ 2860852 w 3834677"/>
              <a:gd name="connsiteY2842" fmla="*/ 3829801 h 12192000"/>
              <a:gd name="connsiteX2843" fmla="*/ 2860852 w 3834677"/>
              <a:gd name="connsiteY2843" fmla="*/ 3829888 h 12192000"/>
              <a:gd name="connsiteX2844" fmla="*/ 2696599 w 3834677"/>
              <a:gd name="connsiteY2844" fmla="*/ 3993967 h 12192000"/>
              <a:gd name="connsiteX2845" fmla="*/ 2532369 w 3834677"/>
              <a:gd name="connsiteY2845" fmla="*/ 3829801 h 12192000"/>
              <a:gd name="connsiteX2846" fmla="*/ 2696599 w 3834677"/>
              <a:gd name="connsiteY2846" fmla="*/ 3665635 h 12192000"/>
              <a:gd name="connsiteX2847" fmla="*/ 2532369 w 3834677"/>
              <a:gd name="connsiteY2847" fmla="*/ 3501471 h 12192000"/>
              <a:gd name="connsiteX2848" fmla="*/ 2696599 w 3834677"/>
              <a:gd name="connsiteY2848" fmla="*/ 3337307 h 12192000"/>
              <a:gd name="connsiteX2849" fmla="*/ 2696599 w 3834677"/>
              <a:gd name="connsiteY2849" fmla="*/ 3337328 h 12192000"/>
              <a:gd name="connsiteX2850" fmla="*/ 2860852 w 3834677"/>
              <a:gd name="connsiteY2850" fmla="*/ 3501471 h 12192000"/>
              <a:gd name="connsiteX2851" fmla="*/ 2860852 w 3834677"/>
              <a:gd name="connsiteY2851" fmla="*/ 3173055 h 12192000"/>
              <a:gd name="connsiteX2852" fmla="*/ 2860852 w 3834677"/>
              <a:gd name="connsiteY2852" fmla="*/ 3173207 h 12192000"/>
              <a:gd name="connsiteX2853" fmla="*/ 2696599 w 3834677"/>
              <a:gd name="connsiteY2853" fmla="*/ 3337220 h 12192000"/>
              <a:gd name="connsiteX2854" fmla="*/ 2532369 w 3834677"/>
              <a:gd name="connsiteY2854" fmla="*/ 3173055 h 12192000"/>
              <a:gd name="connsiteX2855" fmla="*/ 2696599 w 3834677"/>
              <a:gd name="connsiteY2855" fmla="*/ 3008891 h 12192000"/>
              <a:gd name="connsiteX2856" fmla="*/ 2696599 w 3834677"/>
              <a:gd name="connsiteY2856" fmla="*/ 3008912 h 12192000"/>
              <a:gd name="connsiteX2857" fmla="*/ 2860852 w 3834677"/>
              <a:gd name="connsiteY2857" fmla="*/ 3173055 h 12192000"/>
              <a:gd name="connsiteX2858" fmla="*/ 2860852 w 3834677"/>
              <a:gd name="connsiteY2858" fmla="*/ 2844726 h 12192000"/>
              <a:gd name="connsiteX2859" fmla="*/ 2860852 w 3834677"/>
              <a:gd name="connsiteY2859" fmla="*/ 2844877 h 12192000"/>
              <a:gd name="connsiteX2860" fmla="*/ 2696599 w 3834677"/>
              <a:gd name="connsiteY2860" fmla="*/ 3008891 h 12192000"/>
              <a:gd name="connsiteX2861" fmla="*/ 2532369 w 3834677"/>
              <a:gd name="connsiteY2861" fmla="*/ 2844726 h 12192000"/>
              <a:gd name="connsiteX2862" fmla="*/ 2693263 w 3834677"/>
              <a:gd name="connsiteY2862" fmla="*/ 2713646 h 12192000"/>
              <a:gd name="connsiteX2863" fmla="*/ 2696592 w 3834677"/>
              <a:gd name="connsiteY2863" fmla="*/ 2680636 h 12192000"/>
              <a:gd name="connsiteX2864" fmla="*/ 2696599 w 3834677"/>
              <a:gd name="connsiteY2864" fmla="*/ 2680713 h 12192000"/>
              <a:gd name="connsiteX2865" fmla="*/ 2696605 w 3834677"/>
              <a:gd name="connsiteY2865" fmla="*/ 2680648 h 12192000"/>
              <a:gd name="connsiteX2866" fmla="*/ 2699940 w 3834677"/>
              <a:gd name="connsiteY2866" fmla="*/ 2713667 h 12192000"/>
              <a:gd name="connsiteX2867" fmla="*/ 2860852 w 3834677"/>
              <a:gd name="connsiteY2867" fmla="*/ 2844726 h 12192000"/>
              <a:gd name="connsiteX2868" fmla="*/ 2860852 w 3834677"/>
              <a:gd name="connsiteY2868" fmla="*/ 2188198 h 12192000"/>
              <a:gd name="connsiteX2869" fmla="*/ 2860830 w 3834677"/>
              <a:gd name="connsiteY2869" fmla="*/ 2188198 h 12192000"/>
              <a:gd name="connsiteX2870" fmla="*/ 2696599 w 3834677"/>
              <a:gd name="connsiteY2870" fmla="*/ 2352361 h 12192000"/>
              <a:gd name="connsiteX2871" fmla="*/ 2532369 w 3834677"/>
              <a:gd name="connsiteY2871" fmla="*/ 2188198 h 12192000"/>
              <a:gd name="connsiteX2872" fmla="*/ 2696599 w 3834677"/>
              <a:gd name="connsiteY2872" fmla="*/ 2024032 h 12192000"/>
              <a:gd name="connsiteX2873" fmla="*/ 2696599 w 3834677"/>
              <a:gd name="connsiteY2873" fmla="*/ 2024053 h 12192000"/>
              <a:gd name="connsiteX2874" fmla="*/ 2860852 w 3834677"/>
              <a:gd name="connsiteY2874" fmla="*/ 2188198 h 12192000"/>
              <a:gd name="connsiteX2875" fmla="*/ 2860852 w 3834677"/>
              <a:gd name="connsiteY2875" fmla="*/ 1859867 h 12192000"/>
              <a:gd name="connsiteX2876" fmla="*/ 2860830 w 3834677"/>
              <a:gd name="connsiteY2876" fmla="*/ 1859867 h 12192000"/>
              <a:gd name="connsiteX2877" fmla="*/ 2696599 w 3834677"/>
              <a:gd name="connsiteY2877" fmla="*/ 2024032 h 12192000"/>
              <a:gd name="connsiteX2878" fmla="*/ 2532369 w 3834677"/>
              <a:gd name="connsiteY2878" fmla="*/ 1859867 h 12192000"/>
              <a:gd name="connsiteX2879" fmla="*/ 2693263 w 3834677"/>
              <a:gd name="connsiteY2879" fmla="*/ 1728787 h 12192000"/>
              <a:gd name="connsiteX2880" fmla="*/ 2695281 w 3834677"/>
              <a:gd name="connsiteY2880" fmla="*/ 1708772 h 12192000"/>
              <a:gd name="connsiteX2881" fmla="*/ 2697917 w 3834677"/>
              <a:gd name="connsiteY2881" fmla="*/ 1708772 h 12192000"/>
              <a:gd name="connsiteX2882" fmla="*/ 2699940 w 3834677"/>
              <a:gd name="connsiteY2882" fmla="*/ 1728809 h 12192000"/>
              <a:gd name="connsiteX2883" fmla="*/ 2860852 w 3834677"/>
              <a:gd name="connsiteY2883" fmla="*/ 1859867 h 12192000"/>
              <a:gd name="connsiteX2884" fmla="*/ 2860852 w 3834677"/>
              <a:gd name="connsiteY2884" fmla="*/ 1548111 h 12192000"/>
              <a:gd name="connsiteX2885" fmla="*/ 2860852 w 3834677"/>
              <a:gd name="connsiteY2885" fmla="*/ 1548134 h 12192000"/>
              <a:gd name="connsiteX2886" fmla="*/ 2860830 w 3834677"/>
              <a:gd name="connsiteY2886" fmla="*/ 1548134 h 12192000"/>
              <a:gd name="connsiteX2887" fmla="*/ 2699936 w 3834677"/>
              <a:gd name="connsiteY2887" fmla="*/ 1679213 h 12192000"/>
              <a:gd name="connsiteX2888" fmla="*/ 2697917 w 3834677"/>
              <a:gd name="connsiteY2888" fmla="*/ 1699229 h 12192000"/>
              <a:gd name="connsiteX2889" fmla="*/ 2695281 w 3834677"/>
              <a:gd name="connsiteY2889" fmla="*/ 1699229 h 12192000"/>
              <a:gd name="connsiteX2890" fmla="*/ 2693263 w 3834677"/>
              <a:gd name="connsiteY2890" fmla="*/ 1679213 h 12192000"/>
              <a:gd name="connsiteX2891" fmla="*/ 2532369 w 3834677"/>
              <a:gd name="connsiteY2891" fmla="*/ 1548134 h 12192000"/>
              <a:gd name="connsiteX2892" fmla="*/ 2532390 w 3834677"/>
              <a:gd name="connsiteY2892" fmla="*/ 1548134 h 12192000"/>
              <a:gd name="connsiteX2893" fmla="*/ 2696599 w 3834677"/>
              <a:gd name="connsiteY2893" fmla="*/ 1383947 h 12192000"/>
              <a:gd name="connsiteX2894" fmla="*/ 2696599 w 3834677"/>
              <a:gd name="connsiteY2894" fmla="*/ 1383969 h 12192000"/>
              <a:gd name="connsiteX2895" fmla="*/ 2860852 w 3834677"/>
              <a:gd name="connsiteY2895" fmla="*/ 1548111 h 12192000"/>
              <a:gd name="connsiteX2896" fmla="*/ 2860852 w 3834677"/>
              <a:gd name="connsiteY2896" fmla="*/ 1219782 h 12192000"/>
              <a:gd name="connsiteX2897" fmla="*/ 2860852 w 3834677"/>
              <a:gd name="connsiteY2897" fmla="*/ 1219804 h 12192000"/>
              <a:gd name="connsiteX2898" fmla="*/ 2696599 w 3834677"/>
              <a:gd name="connsiteY2898" fmla="*/ 1383905 h 12192000"/>
              <a:gd name="connsiteX2899" fmla="*/ 2532369 w 3834677"/>
              <a:gd name="connsiteY2899" fmla="*/ 1219740 h 12192000"/>
              <a:gd name="connsiteX2900" fmla="*/ 2696600 w 3834677"/>
              <a:gd name="connsiteY2900" fmla="*/ 1055553 h 12192000"/>
              <a:gd name="connsiteX2901" fmla="*/ 2696600 w 3834677"/>
              <a:gd name="connsiteY2901" fmla="*/ 1055596 h 12192000"/>
              <a:gd name="connsiteX2902" fmla="*/ 2860852 w 3834677"/>
              <a:gd name="connsiteY2902" fmla="*/ 1219782 h 12192000"/>
              <a:gd name="connsiteX2903" fmla="*/ 2860852 w 3834677"/>
              <a:gd name="connsiteY2903" fmla="*/ 891366 h 12192000"/>
              <a:gd name="connsiteX2904" fmla="*/ 2860852 w 3834677"/>
              <a:gd name="connsiteY2904" fmla="*/ 891452 h 12192000"/>
              <a:gd name="connsiteX2905" fmla="*/ 2696600 w 3834677"/>
              <a:gd name="connsiteY2905" fmla="*/ 1055553 h 12192000"/>
              <a:gd name="connsiteX2906" fmla="*/ 2696600 w 3834677"/>
              <a:gd name="connsiteY2906" fmla="*/ 1055531 h 12192000"/>
              <a:gd name="connsiteX2907" fmla="*/ 2532369 w 3834677"/>
              <a:gd name="connsiteY2907" fmla="*/ 891366 h 12192000"/>
              <a:gd name="connsiteX2908" fmla="*/ 2696600 w 3834677"/>
              <a:gd name="connsiteY2908" fmla="*/ 727202 h 12192000"/>
              <a:gd name="connsiteX2909" fmla="*/ 2696600 w 3834677"/>
              <a:gd name="connsiteY2909" fmla="*/ 727222 h 12192000"/>
              <a:gd name="connsiteX2910" fmla="*/ 2860852 w 3834677"/>
              <a:gd name="connsiteY2910" fmla="*/ 891366 h 12192000"/>
              <a:gd name="connsiteX2911" fmla="*/ 2860852 w 3834677"/>
              <a:gd name="connsiteY2911" fmla="*/ 563036 h 12192000"/>
              <a:gd name="connsiteX2912" fmla="*/ 2860852 w 3834677"/>
              <a:gd name="connsiteY2912" fmla="*/ 563124 h 12192000"/>
              <a:gd name="connsiteX2913" fmla="*/ 2696600 w 3834677"/>
              <a:gd name="connsiteY2913" fmla="*/ 727202 h 12192000"/>
              <a:gd name="connsiteX2914" fmla="*/ 2532369 w 3834677"/>
              <a:gd name="connsiteY2914" fmla="*/ 563036 h 12192000"/>
              <a:gd name="connsiteX2915" fmla="*/ 2696600 w 3834677"/>
              <a:gd name="connsiteY2915" fmla="*/ 398873 h 12192000"/>
              <a:gd name="connsiteX2916" fmla="*/ 2696600 w 3834677"/>
              <a:gd name="connsiteY2916" fmla="*/ 398894 h 12192000"/>
              <a:gd name="connsiteX2917" fmla="*/ 2860852 w 3834677"/>
              <a:gd name="connsiteY2917" fmla="*/ 563036 h 12192000"/>
              <a:gd name="connsiteX2918" fmla="*/ 2860852 w 3834677"/>
              <a:gd name="connsiteY2918" fmla="*/ 234707 h 12192000"/>
              <a:gd name="connsiteX2919" fmla="*/ 2860852 w 3834677"/>
              <a:gd name="connsiteY2919" fmla="*/ 234794 h 12192000"/>
              <a:gd name="connsiteX2920" fmla="*/ 2696600 w 3834677"/>
              <a:gd name="connsiteY2920" fmla="*/ 398873 h 12192000"/>
              <a:gd name="connsiteX2921" fmla="*/ 2532369 w 3834677"/>
              <a:gd name="connsiteY2921" fmla="*/ 234707 h 12192000"/>
              <a:gd name="connsiteX2922" fmla="*/ 2696600 w 3834677"/>
              <a:gd name="connsiteY2922" fmla="*/ 70542 h 12192000"/>
              <a:gd name="connsiteX2923" fmla="*/ 2683694 w 3834677"/>
              <a:gd name="connsiteY2923" fmla="*/ 6642 h 12192000"/>
              <a:gd name="connsiteX2924" fmla="*/ 2679214 w 3834677"/>
              <a:gd name="connsiteY2924" fmla="*/ 0 h 12192000"/>
              <a:gd name="connsiteX2925" fmla="*/ 2714023 w 3834677"/>
              <a:gd name="connsiteY2925" fmla="*/ 0 h 12192000"/>
              <a:gd name="connsiteX2926" fmla="*/ 2709520 w 3834677"/>
              <a:gd name="connsiteY2926" fmla="*/ 6672 h 12192000"/>
              <a:gd name="connsiteX2927" fmla="*/ 2696600 w 3834677"/>
              <a:gd name="connsiteY2927" fmla="*/ 70564 h 12192000"/>
              <a:gd name="connsiteX2928" fmla="*/ 2860852 w 3834677"/>
              <a:gd name="connsiteY2928" fmla="*/ 234707 h 12192000"/>
              <a:gd name="connsiteX2929" fmla="*/ 3025082 w 3834677"/>
              <a:gd name="connsiteY2929" fmla="*/ 9873736 h 12192000"/>
              <a:gd name="connsiteX2930" fmla="*/ 3025082 w 3834677"/>
              <a:gd name="connsiteY2930" fmla="*/ 9873801 h 12192000"/>
              <a:gd name="connsiteX2931" fmla="*/ 3024995 w 3834677"/>
              <a:gd name="connsiteY2931" fmla="*/ 9873801 h 12192000"/>
              <a:gd name="connsiteX2932" fmla="*/ 3025042 w 3834677"/>
              <a:gd name="connsiteY2932" fmla="*/ 9873337 h 12192000"/>
              <a:gd name="connsiteX2933" fmla="*/ 3025082 w 3834677"/>
              <a:gd name="connsiteY2933" fmla="*/ 6278643 h 12192000"/>
              <a:gd name="connsiteX2934" fmla="*/ 3025082 w 3834677"/>
              <a:gd name="connsiteY2934" fmla="*/ 6278707 h 12192000"/>
              <a:gd name="connsiteX2935" fmla="*/ 3024996 w 3834677"/>
              <a:gd name="connsiteY2935" fmla="*/ 6278707 h 12192000"/>
              <a:gd name="connsiteX2936" fmla="*/ 3025042 w 3834677"/>
              <a:gd name="connsiteY2936" fmla="*/ 6278244 h 12192000"/>
              <a:gd name="connsiteX2937" fmla="*/ 3025082 w 3834677"/>
              <a:gd name="connsiteY2937" fmla="*/ 2680648 h 12192000"/>
              <a:gd name="connsiteX2938" fmla="*/ 3025082 w 3834677"/>
              <a:gd name="connsiteY2938" fmla="*/ 2680713 h 12192000"/>
              <a:gd name="connsiteX2939" fmla="*/ 3024995 w 3834677"/>
              <a:gd name="connsiteY2939" fmla="*/ 2680713 h 12192000"/>
              <a:gd name="connsiteX2940" fmla="*/ 3025042 w 3834677"/>
              <a:gd name="connsiteY2940" fmla="*/ 2680250 h 12192000"/>
              <a:gd name="connsiteX2941" fmla="*/ 3029091 w 3834677"/>
              <a:gd name="connsiteY2941" fmla="*/ 12192000 h 12192000"/>
              <a:gd name="connsiteX2942" fmla="*/ 3021073 w 3834677"/>
              <a:gd name="connsiteY2942" fmla="*/ 12192000 h 12192000"/>
              <a:gd name="connsiteX2943" fmla="*/ 3025082 w 3834677"/>
              <a:gd name="connsiteY2943" fmla="*/ 12172152 h 12192000"/>
              <a:gd name="connsiteX2944" fmla="*/ 3042517 w 3834677"/>
              <a:gd name="connsiteY2944" fmla="*/ 0 h 12192000"/>
              <a:gd name="connsiteX2945" fmla="*/ 3037981 w 3834677"/>
              <a:gd name="connsiteY2945" fmla="*/ 6728 h 12192000"/>
              <a:gd name="connsiteX2946" fmla="*/ 3025082 w 3834677"/>
              <a:gd name="connsiteY2946" fmla="*/ 70629 h 12192000"/>
              <a:gd name="connsiteX2947" fmla="*/ 3025082 w 3834677"/>
              <a:gd name="connsiteY2947" fmla="*/ 70607 h 12192000"/>
              <a:gd name="connsiteX2948" fmla="*/ 3012176 w 3834677"/>
              <a:gd name="connsiteY2948" fmla="*/ 6707 h 12192000"/>
              <a:gd name="connsiteX2949" fmla="*/ 3007652 w 3834677"/>
              <a:gd name="connsiteY2949" fmla="*/ 0 h 12192000"/>
              <a:gd name="connsiteX2950" fmla="*/ 3188916 w 3834677"/>
              <a:gd name="connsiteY2950" fmla="*/ 12008027 h 12192000"/>
              <a:gd name="connsiteX2951" fmla="*/ 3156223 w 3834677"/>
              <a:gd name="connsiteY2951" fmla="*/ 12011320 h 12192000"/>
              <a:gd name="connsiteX2952" fmla="*/ 3025082 w 3834677"/>
              <a:gd name="connsiteY2952" fmla="*/ 12172087 h 12192000"/>
              <a:gd name="connsiteX2953" fmla="*/ 2860852 w 3834677"/>
              <a:gd name="connsiteY2953" fmla="*/ 12007922 h 12192000"/>
              <a:gd name="connsiteX2954" fmla="*/ 3025082 w 3834677"/>
              <a:gd name="connsiteY2954" fmla="*/ 11843734 h 12192000"/>
              <a:gd name="connsiteX2955" fmla="*/ 3156067 w 3834677"/>
              <a:gd name="connsiteY2955" fmla="*/ 12004682 h 12192000"/>
              <a:gd name="connsiteX2956" fmla="*/ 3188916 w 3834677"/>
              <a:gd name="connsiteY2956" fmla="*/ 8412932 h 12192000"/>
              <a:gd name="connsiteX2957" fmla="*/ 3156223 w 3834677"/>
              <a:gd name="connsiteY2957" fmla="*/ 8416226 h 12192000"/>
              <a:gd name="connsiteX2958" fmla="*/ 3025082 w 3834677"/>
              <a:gd name="connsiteY2958" fmla="*/ 8576991 h 12192000"/>
              <a:gd name="connsiteX2959" fmla="*/ 2860852 w 3834677"/>
              <a:gd name="connsiteY2959" fmla="*/ 8412828 h 12192000"/>
              <a:gd name="connsiteX2960" fmla="*/ 3025082 w 3834677"/>
              <a:gd name="connsiteY2960" fmla="*/ 8248641 h 12192000"/>
              <a:gd name="connsiteX2961" fmla="*/ 3156068 w 3834677"/>
              <a:gd name="connsiteY2961" fmla="*/ 8409588 h 12192000"/>
              <a:gd name="connsiteX2962" fmla="*/ 3188916 w 3834677"/>
              <a:gd name="connsiteY2962" fmla="*/ 4814938 h 12192000"/>
              <a:gd name="connsiteX2963" fmla="*/ 3156224 w 3834677"/>
              <a:gd name="connsiteY2963" fmla="*/ 4818231 h 12192000"/>
              <a:gd name="connsiteX2964" fmla="*/ 3025082 w 3834677"/>
              <a:gd name="connsiteY2964" fmla="*/ 4978998 h 12192000"/>
              <a:gd name="connsiteX2965" fmla="*/ 2860852 w 3834677"/>
              <a:gd name="connsiteY2965" fmla="*/ 4814833 h 12192000"/>
              <a:gd name="connsiteX2966" fmla="*/ 3025082 w 3834677"/>
              <a:gd name="connsiteY2966" fmla="*/ 4650646 h 12192000"/>
              <a:gd name="connsiteX2967" fmla="*/ 3156067 w 3834677"/>
              <a:gd name="connsiteY2967" fmla="*/ 4811594 h 12192000"/>
              <a:gd name="connsiteX2968" fmla="*/ 3188917 w 3834677"/>
              <a:gd name="connsiteY2968" fmla="*/ 1219844 h 12192000"/>
              <a:gd name="connsiteX2969" fmla="*/ 3156224 w 3834677"/>
              <a:gd name="connsiteY2969" fmla="*/ 1223138 h 12192000"/>
              <a:gd name="connsiteX2970" fmla="*/ 3025082 w 3834677"/>
              <a:gd name="connsiteY2970" fmla="*/ 1383905 h 12192000"/>
              <a:gd name="connsiteX2971" fmla="*/ 2860852 w 3834677"/>
              <a:gd name="connsiteY2971" fmla="*/ 1219740 h 12192000"/>
              <a:gd name="connsiteX2972" fmla="*/ 3025082 w 3834677"/>
              <a:gd name="connsiteY2972" fmla="*/ 1055553 h 12192000"/>
              <a:gd name="connsiteX2973" fmla="*/ 3156068 w 3834677"/>
              <a:gd name="connsiteY2973" fmla="*/ 1216499 h 12192000"/>
              <a:gd name="connsiteX2974" fmla="*/ 3189226 w 3834677"/>
              <a:gd name="connsiteY2974" fmla="*/ 9709615 h 12192000"/>
              <a:gd name="connsiteX2975" fmla="*/ 3028331 w 3834677"/>
              <a:gd name="connsiteY2975" fmla="*/ 9840716 h 12192000"/>
              <a:gd name="connsiteX2976" fmla="*/ 3025042 w 3834677"/>
              <a:gd name="connsiteY2976" fmla="*/ 9873337 h 12192000"/>
              <a:gd name="connsiteX2977" fmla="*/ 3021732 w 3834677"/>
              <a:gd name="connsiteY2977" fmla="*/ 9840644 h 12192000"/>
              <a:gd name="connsiteX2978" fmla="*/ 2893868 w 3834677"/>
              <a:gd name="connsiteY2978" fmla="*/ 9712935 h 12192000"/>
              <a:gd name="connsiteX2979" fmla="*/ 2860808 w 3834677"/>
              <a:gd name="connsiteY2979" fmla="*/ 9709619 h 12192000"/>
              <a:gd name="connsiteX2980" fmla="*/ 2860852 w 3834677"/>
              <a:gd name="connsiteY2980" fmla="*/ 9709615 h 12192000"/>
              <a:gd name="connsiteX2981" fmla="*/ 2860808 w 3834677"/>
              <a:gd name="connsiteY2981" fmla="*/ 9709609 h 12192000"/>
              <a:gd name="connsiteX2982" fmla="*/ 2893862 w 3834677"/>
              <a:gd name="connsiteY2982" fmla="*/ 9706280 h 12192000"/>
              <a:gd name="connsiteX2983" fmla="*/ 3024995 w 3834677"/>
              <a:gd name="connsiteY2983" fmla="*/ 9545450 h 12192000"/>
              <a:gd name="connsiteX2984" fmla="*/ 3189226 w 3834677"/>
              <a:gd name="connsiteY2984" fmla="*/ 9709615 h 12192000"/>
              <a:gd name="connsiteX2985" fmla="*/ 3189226 w 3834677"/>
              <a:gd name="connsiteY2985" fmla="*/ 2516527 h 12192000"/>
              <a:gd name="connsiteX2986" fmla="*/ 3028332 w 3834677"/>
              <a:gd name="connsiteY2986" fmla="*/ 2647628 h 12192000"/>
              <a:gd name="connsiteX2987" fmla="*/ 3025042 w 3834677"/>
              <a:gd name="connsiteY2987" fmla="*/ 2680250 h 12192000"/>
              <a:gd name="connsiteX2988" fmla="*/ 3021732 w 3834677"/>
              <a:gd name="connsiteY2988" fmla="*/ 2647555 h 12192000"/>
              <a:gd name="connsiteX2989" fmla="*/ 2893869 w 3834677"/>
              <a:gd name="connsiteY2989" fmla="*/ 2519846 h 12192000"/>
              <a:gd name="connsiteX2990" fmla="*/ 2860808 w 3834677"/>
              <a:gd name="connsiteY2990" fmla="*/ 2516530 h 12192000"/>
              <a:gd name="connsiteX2991" fmla="*/ 2860852 w 3834677"/>
              <a:gd name="connsiteY2991" fmla="*/ 2516527 h 12192000"/>
              <a:gd name="connsiteX2992" fmla="*/ 2860808 w 3834677"/>
              <a:gd name="connsiteY2992" fmla="*/ 2516522 h 12192000"/>
              <a:gd name="connsiteX2993" fmla="*/ 2893863 w 3834677"/>
              <a:gd name="connsiteY2993" fmla="*/ 2513191 h 12192000"/>
              <a:gd name="connsiteX2994" fmla="*/ 3024995 w 3834677"/>
              <a:gd name="connsiteY2994" fmla="*/ 2352361 h 12192000"/>
              <a:gd name="connsiteX2995" fmla="*/ 3189226 w 3834677"/>
              <a:gd name="connsiteY2995" fmla="*/ 2516527 h 12192000"/>
              <a:gd name="connsiteX2996" fmla="*/ 3189227 w 3834677"/>
              <a:gd name="connsiteY2996" fmla="*/ 6114521 h 12192000"/>
              <a:gd name="connsiteX2997" fmla="*/ 3028332 w 3834677"/>
              <a:gd name="connsiteY2997" fmla="*/ 6245623 h 12192000"/>
              <a:gd name="connsiteX2998" fmla="*/ 3025042 w 3834677"/>
              <a:gd name="connsiteY2998" fmla="*/ 6278244 h 12192000"/>
              <a:gd name="connsiteX2999" fmla="*/ 3021732 w 3834677"/>
              <a:gd name="connsiteY2999" fmla="*/ 6245550 h 12192000"/>
              <a:gd name="connsiteX3000" fmla="*/ 2893869 w 3834677"/>
              <a:gd name="connsiteY3000" fmla="*/ 6117841 h 12192000"/>
              <a:gd name="connsiteX3001" fmla="*/ 2860809 w 3834677"/>
              <a:gd name="connsiteY3001" fmla="*/ 6114525 h 12192000"/>
              <a:gd name="connsiteX3002" fmla="*/ 2860852 w 3834677"/>
              <a:gd name="connsiteY3002" fmla="*/ 6114521 h 12192000"/>
              <a:gd name="connsiteX3003" fmla="*/ 2860809 w 3834677"/>
              <a:gd name="connsiteY3003" fmla="*/ 6114517 h 12192000"/>
              <a:gd name="connsiteX3004" fmla="*/ 2893863 w 3834677"/>
              <a:gd name="connsiteY3004" fmla="*/ 6111186 h 12192000"/>
              <a:gd name="connsiteX3005" fmla="*/ 3024996 w 3834677"/>
              <a:gd name="connsiteY3005" fmla="*/ 5950355 h 12192000"/>
              <a:gd name="connsiteX3006" fmla="*/ 3189227 w 3834677"/>
              <a:gd name="connsiteY3006" fmla="*/ 6114521 h 12192000"/>
              <a:gd name="connsiteX3007" fmla="*/ 3189312 w 3834677"/>
              <a:gd name="connsiteY3007" fmla="*/ 12007985 h 12192000"/>
              <a:gd name="connsiteX3008" fmla="*/ 3189160 w 3834677"/>
              <a:gd name="connsiteY3008" fmla="*/ 12008050 h 12192000"/>
              <a:gd name="connsiteX3009" fmla="*/ 3188916 w 3834677"/>
              <a:gd name="connsiteY3009" fmla="*/ 12008027 h 12192000"/>
              <a:gd name="connsiteX3010" fmla="*/ 3189312 w 3834677"/>
              <a:gd name="connsiteY3010" fmla="*/ 11679634 h 12192000"/>
              <a:gd name="connsiteX3011" fmla="*/ 3025082 w 3834677"/>
              <a:gd name="connsiteY3011" fmla="*/ 11843734 h 12192000"/>
              <a:gd name="connsiteX3012" fmla="*/ 2860852 w 3834677"/>
              <a:gd name="connsiteY3012" fmla="*/ 11679634 h 12192000"/>
              <a:gd name="connsiteX3013" fmla="*/ 3025082 w 3834677"/>
              <a:gd name="connsiteY3013" fmla="*/ 11515470 h 12192000"/>
              <a:gd name="connsiteX3014" fmla="*/ 3189312 w 3834677"/>
              <a:gd name="connsiteY3014" fmla="*/ 11679634 h 12192000"/>
              <a:gd name="connsiteX3015" fmla="*/ 3189312 w 3834677"/>
              <a:gd name="connsiteY3015" fmla="*/ 11351305 h 12192000"/>
              <a:gd name="connsiteX3016" fmla="*/ 3025082 w 3834677"/>
              <a:gd name="connsiteY3016" fmla="*/ 11515470 h 12192000"/>
              <a:gd name="connsiteX3017" fmla="*/ 2860852 w 3834677"/>
              <a:gd name="connsiteY3017" fmla="*/ 11351305 h 12192000"/>
              <a:gd name="connsiteX3018" fmla="*/ 3025082 w 3834677"/>
              <a:gd name="connsiteY3018" fmla="*/ 11187140 h 12192000"/>
              <a:gd name="connsiteX3019" fmla="*/ 3189312 w 3834677"/>
              <a:gd name="connsiteY3019" fmla="*/ 11351305 h 12192000"/>
              <a:gd name="connsiteX3020" fmla="*/ 3189312 w 3834677"/>
              <a:gd name="connsiteY3020" fmla="*/ 11022975 h 12192000"/>
              <a:gd name="connsiteX3021" fmla="*/ 3025082 w 3834677"/>
              <a:gd name="connsiteY3021" fmla="*/ 11187140 h 12192000"/>
              <a:gd name="connsiteX3022" fmla="*/ 2860852 w 3834677"/>
              <a:gd name="connsiteY3022" fmla="*/ 11022975 h 12192000"/>
              <a:gd name="connsiteX3023" fmla="*/ 3025082 w 3834677"/>
              <a:gd name="connsiteY3023" fmla="*/ 10858813 h 12192000"/>
              <a:gd name="connsiteX3024" fmla="*/ 3189312 w 3834677"/>
              <a:gd name="connsiteY3024" fmla="*/ 11022975 h 12192000"/>
              <a:gd name="connsiteX3025" fmla="*/ 3189312 w 3834677"/>
              <a:gd name="connsiteY3025" fmla="*/ 10694625 h 12192000"/>
              <a:gd name="connsiteX3026" fmla="*/ 3189290 w 3834677"/>
              <a:gd name="connsiteY3026" fmla="*/ 10694625 h 12192000"/>
              <a:gd name="connsiteX3027" fmla="*/ 3025082 w 3834677"/>
              <a:gd name="connsiteY3027" fmla="*/ 10858813 h 12192000"/>
              <a:gd name="connsiteX3028" fmla="*/ 3025082 w 3834677"/>
              <a:gd name="connsiteY3028" fmla="*/ 10858790 h 12192000"/>
              <a:gd name="connsiteX3029" fmla="*/ 2860852 w 3834677"/>
              <a:gd name="connsiteY3029" fmla="*/ 10694625 h 12192000"/>
              <a:gd name="connsiteX3030" fmla="*/ 3025082 w 3834677"/>
              <a:gd name="connsiteY3030" fmla="*/ 10530460 h 12192000"/>
              <a:gd name="connsiteX3031" fmla="*/ 3189312 w 3834677"/>
              <a:gd name="connsiteY3031" fmla="*/ 10694625 h 12192000"/>
              <a:gd name="connsiteX3032" fmla="*/ 3189312 w 3834677"/>
              <a:gd name="connsiteY3032" fmla="*/ 10366295 h 12192000"/>
              <a:gd name="connsiteX3033" fmla="*/ 3025082 w 3834677"/>
              <a:gd name="connsiteY3033" fmla="*/ 10530460 h 12192000"/>
              <a:gd name="connsiteX3034" fmla="*/ 2860852 w 3834677"/>
              <a:gd name="connsiteY3034" fmla="*/ 10366295 h 12192000"/>
              <a:gd name="connsiteX3035" fmla="*/ 3025082 w 3834677"/>
              <a:gd name="connsiteY3035" fmla="*/ 10202130 h 12192000"/>
              <a:gd name="connsiteX3036" fmla="*/ 3189312 w 3834677"/>
              <a:gd name="connsiteY3036" fmla="*/ 10366295 h 12192000"/>
              <a:gd name="connsiteX3037" fmla="*/ 3189312 w 3834677"/>
              <a:gd name="connsiteY3037" fmla="*/ 10037966 h 12192000"/>
              <a:gd name="connsiteX3038" fmla="*/ 3025082 w 3834677"/>
              <a:gd name="connsiteY3038" fmla="*/ 10202130 h 12192000"/>
              <a:gd name="connsiteX3039" fmla="*/ 2860852 w 3834677"/>
              <a:gd name="connsiteY3039" fmla="*/ 10037966 h 12192000"/>
              <a:gd name="connsiteX3040" fmla="*/ 3025082 w 3834677"/>
              <a:gd name="connsiteY3040" fmla="*/ 9873801 h 12192000"/>
              <a:gd name="connsiteX3041" fmla="*/ 3189312 w 3834677"/>
              <a:gd name="connsiteY3041" fmla="*/ 10037966 h 12192000"/>
              <a:gd name="connsiteX3042" fmla="*/ 3189312 w 3834677"/>
              <a:gd name="connsiteY3042" fmla="*/ 9381285 h 12192000"/>
              <a:gd name="connsiteX3043" fmla="*/ 3025082 w 3834677"/>
              <a:gd name="connsiteY3043" fmla="*/ 9545450 h 12192000"/>
              <a:gd name="connsiteX3044" fmla="*/ 2860852 w 3834677"/>
              <a:gd name="connsiteY3044" fmla="*/ 9381285 h 12192000"/>
              <a:gd name="connsiteX3045" fmla="*/ 3025082 w 3834677"/>
              <a:gd name="connsiteY3045" fmla="*/ 9217121 h 12192000"/>
              <a:gd name="connsiteX3046" fmla="*/ 3189312 w 3834677"/>
              <a:gd name="connsiteY3046" fmla="*/ 9381285 h 12192000"/>
              <a:gd name="connsiteX3047" fmla="*/ 3189312 w 3834677"/>
              <a:gd name="connsiteY3047" fmla="*/ 9052956 h 12192000"/>
              <a:gd name="connsiteX3048" fmla="*/ 3025082 w 3834677"/>
              <a:gd name="connsiteY3048" fmla="*/ 9217121 h 12192000"/>
              <a:gd name="connsiteX3049" fmla="*/ 2860852 w 3834677"/>
              <a:gd name="connsiteY3049" fmla="*/ 9052956 h 12192000"/>
              <a:gd name="connsiteX3050" fmla="*/ 3021745 w 3834677"/>
              <a:gd name="connsiteY3050" fmla="*/ 8921876 h 12192000"/>
              <a:gd name="connsiteX3051" fmla="*/ 3023763 w 3834677"/>
              <a:gd name="connsiteY3051" fmla="*/ 8901860 h 12192000"/>
              <a:gd name="connsiteX3052" fmla="*/ 3026400 w 3834677"/>
              <a:gd name="connsiteY3052" fmla="*/ 8901860 h 12192000"/>
              <a:gd name="connsiteX3053" fmla="*/ 3028418 w 3834677"/>
              <a:gd name="connsiteY3053" fmla="*/ 8921876 h 12192000"/>
              <a:gd name="connsiteX3054" fmla="*/ 3189312 w 3834677"/>
              <a:gd name="connsiteY3054" fmla="*/ 9052956 h 12192000"/>
              <a:gd name="connsiteX3055" fmla="*/ 3189312 w 3834677"/>
              <a:gd name="connsiteY3055" fmla="*/ 8741222 h 12192000"/>
              <a:gd name="connsiteX3056" fmla="*/ 3028418 w 3834677"/>
              <a:gd name="connsiteY3056" fmla="*/ 8872301 h 12192000"/>
              <a:gd name="connsiteX3057" fmla="*/ 3026400 w 3834677"/>
              <a:gd name="connsiteY3057" fmla="*/ 8892316 h 12192000"/>
              <a:gd name="connsiteX3058" fmla="*/ 3023763 w 3834677"/>
              <a:gd name="connsiteY3058" fmla="*/ 8892316 h 12192000"/>
              <a:gd name="connsiteX3059" fmla="*/ 3021745 w 3834677"/>
              <a:gd name="connsiteY3059" fmla="*/ 8872301 h 12192000"/>
              <a:gd name="connsiteX3060" fmla="*/ 2860852 w 3834677"/>
              <a:gd name="connsiteY3060" fmla="*/ 8741222 h 12192000"/>
              <a:gd name="connsiteX3061" fmla="*/ 3025082 w 3834677"/>
              <a:gd name="connsiteY3061" fmla="*/ 8577057 h 12192000"/>
              <a:gd name="connsiteX3062" fmla="*/ 3189312 w 3834677"/>
              <a:gd name="connsiteY3062" fmla="*/ 8741222 h 12192000"/>
              <a:gd name="connsiteX3063" fmla="*/ 3189312 w 3834677"/>
              <a:gd name="connsiteY3063" fmla="*/ 8412892 h 12192000"/>
              <a:gd name="connsiteX3064" fmla="*/ 3189160 w 3834677"/>
              <a:gd name="connsiteY3064" fmla="*/ 8412957 h 12192000"/>
              <a:gd name="connsiteX3065" fmla="*/ 3188916 w 3834677"/>
              <a:gd name="connsiteY3065" fmla="*/ 8412932 h 12192000"/>
              <a:gd name="connsiteX3066" fmla="*/ 3189312 w 3834677"/>
              <a:gd name="connsiteY3066" fmla="*/ 8084541 h 12192000"/>
              <a:gd name="connsiteX3067" fmla="*/ 3025082 w 3834677"/>
              <a:gd name="connsiteY3067" fmla="*/ 8248641 h 12192000"/>
              <a:gd name="connsiteX3068" fmla="*/ 2860852 w 3834677"/>
              <a:gd name="connsiteY3068" fmla="*/ 8084541 h 12192000"/>
              <a:gd name="connsiteX3069" fmla="*/ 3025082 w 3834677"/>
              <a:gd name="connsiteY3069" fmla="*/ 7920377 h 12192000"/>
              <a:gd name="connsiteX3070" fmla="*/ 3189312 w 3834677"/>
              <a:gd name="connsiteY3070" fmla="*/ 8084541 h 12192000"/>
              <a:gd name="connsiteX3071" fmla="*/ 3189312 w 3834677"/>
              <a:gd name="connsiteY3071" fmla="*/ 7756211 h 12192000"/>
              <a:gd name="connsiteX3072" fmla="*/ 3025082 w 3834677"/>
              <a:gd name="connsiteY3072" fmla="*/ 7920377 h 12192000"/>
              <a:gd name="connsiteX3073" fmla="*/ 2860852 w 3834677"/>
              <a:gd name="connsiteY3073" fmla="*/ 7756211 h 12192000"/>
              <a:gd name="connsiteX3074" fmla="*/ 3025082 w 3834677"/>
              <a:gd name="connsiteY3074" fmla="*/ 7592046 h 12192000"/>
              <a:gd name="connsiteX3075" fmla="*/ 3189312 w 3834677"/>
              <a:gd name="connsiteY3075" fmla="*/ 7756211 h 12192000"/>
              <a:gd name="connsiteX3076" fmla="*/ 3189312 w 3834677"/>
              <a:gd name="connsiteY3076" fmla="*/ 7427883 h 12192000"/>
              <a:gd name="connsiteX3077" fmla="*/ 3025082 w 3834677"/>
              <a:gd name="connsiteY3077" fmla="*/ 7592046 h 12192000"/>
              <a:gd name="connsiteX3078" fmla="*/ 2860852 w 3834677"/>
              <a:gd name="connsiteY3078" fmla="*/ 7427883 h 12192000"/>
              <a:gd name="connsiteX3079" fmla="*/ 3025082 w 3834677"/>
              <a:gd name="connsiteY3079" fmla="*/ 7263718 h 12192000"/>
              <a:gd name="connsiteX3080" fmla="*/ 3189312 w 3834677"/>
              <a:gd name="connsiteY3080" fmla="*/ 7427883 h 12192000"/>
              <a:gd name="connsiteX3081" fmla="*/ 3189312 w 3834677"/>
              <a:gd name="connsiteY3081" fmla="*/ 7099531 h 12192000"/>
              <a:gd name="connsiteX3082" fmla="*/ 3189290 w 3834677"/>
              <a:gd name="connsiteY3082" fmla="*/ 7099531 h 12192000"/>
              <a:gd name="connsiteX3083" fmla="*/ 3025082 w 3834677"/>
              <a:gd name="connsiteY3083" fmla="*/ 7263718 h 12192000"/>
              <a:gd name="connsiteX3084" fmla="*/ 3025082 w 3834677"/>
              <a:gd name="connsiteY3084" fmla="*/ 7263696 h 12192000"/>
              <a:gd name="connsiteX3085" fmla="*/ 2860852 w 3834677"/>
              <a:gd name="connsiteY3085" fmla="*/ 7099531 h 12192000"/>
              <a:gd name="connsiteX3086" fmla="*/ 3025082 w 3834677"/>
              <a:gd name="connsiteY3086" fmla="*/ 6935366 h 12192000"/>
              <a:gd name="connsiteX3087" fmla="*/ 3189312 w 3834677"/>
              <a:gd name="connsiteY3087" fmla="*/ 7099531 h 12192000"/>
              <a:gd name="connsiteX3088" fmla="*/ 3189312 w 3834677"/>
              <a:gd name="connsiteY3088" fmla="*/ 6771201 h 12192000"/>
              <a:gd name="connsiteX3089" fmla="*/ 3025082 w 3834677"/>
              <a:gd name="connsiteY3089" fmla="*/ 6935366 h 12192000"/>
              <a:gd name="connsiteX3090" fmla="*/ 2860852 w 3834677"/>
              <a:gd name="connsiteY3090" fmla="*/ 6771201 h 12192000"/>
              <a:gd name="connsiteX3091" fmla="*/ 3025082 w 3834677"/>
              <a:gd name="connsiteY3091" fmla="*/ 6607037 h 12192000"/>
              <a:gd name="connsiteX3092" fmla="*/ 3189312 w 3834677"/>
              <a:gd name="connsiteY3092" fmla="*/ 6771201 h 12192000"/>
              <a:gd name="connsiteX3093" fmla="*/ 3189312 w 3834677"/>
              <a:gd name="connsiteY3093" fmla="*/ 6442872 h 12192000"/>
              <a:gd name="connsiteX3094" fmla="*/ 3025082 w 3834677"/>
              <a:gd name="connsiteY3094" fmla="*/ 6607037 h 12192000"/>
              <a:gd name="connsiteX3095" fmla="*/ 2860852 w 3834677"/>
              <a:gd name="connsiteY3095" fmla="*/ 6442872 h 12192000"/>
              <a:gd name="connsiteX3096" fmla="*/ 3025082 w 3834677"/>
              <a:gd name="connsiteY3096" fmla="*/ 6278707 h 12192000"/>
              <a:gd name="connsiteX3097" fmla="*/ 3189312 w 3834677"/>
              <a:gd name="connsiteY3097" fmla="*/ 6442872 h 12192000"/>
              <a:gd name="connsiteX3098" fmla="*/ 3189312 w 3834677"/>
              <a:gd name="connsiteY3098" fmla="*/ 5786192 h 12192000"/>
              <a:gd name="connsiteX3099" fmla="*/ 3025082 w 3834677"/>
              <a:gd name="connsiteY3099" fmla="*/ 5950355 h 12192000"/>
              <a:gd name="connsiteX3100" fmla="*/ 2860852 w 3834677"/>
              <a:gd name="connsiteY3100" fmla="*/ 5786192 h 12192000"/>
              <a:gd name="connsiteX3101" fmla="*/ 3025082 w 3834677"/>
              <a:gd name="connsiteY3101" fmla="*/ 5622026 h 12192000"/>
              <a:gd name="connsiteX3102" fmla="*/ 3189312 w 3834677"/>
              <a:gd name="connsiteY3102" fmla="*/ 5786192 h 12192000"/>
              <a:gd name="connsiteX3103" fmla="*/ 3189312 w 3834677"/>
              <a:gd name="connsiteY3103" fmla="*/ 5457862 h 12192000"/>
              <a:gd name="connsiteX3104" fmla="*/ 3025082 w 3834677"/>
              <a:gd name="connsiteY3104" fmla="*/ 5622026 h 12192000"/>
              <a:gd name="connsiteX3105" fmla="*/ 2860852 w 3834677"/>
              <a:gd name="connsiteY3105" fmla="*/ 5457862 h 12192000"/>
              <a:gd name="connsiteX3106" fmla="*/ 3021746 w 3834677"/>
              <a:gd name="connsiteY3106" fmla="*/ 5326782 h 12192000"/>
              <a:gd name="connsiteX3107" fmla="*/ 3023766 w 3834677"/>
              <a:gd name="connsiteY3107" fmla="*/ 5306766 h 12192000"/>
              <a:gd name="connsiteX3108" fmla="*/ 3026401 w 3834677"/>
              <a:gd name="connsiteY3108" fmla="*/ 5306766 h 12192000"/>
              <a:gd name="connsiteX3109" fmla="*/ 3028419 w 3834677"/>
              <a:gd name="connsiteY3109" fmla="*/ 5326782 h 12192000"/>
              <a:gd name="connsiteX3110" fmla="*/ 3189312 w 3834677"/>
              <a:gd name="connsiteY3110" fmla="*/ 5457862 h 12192000"/>
              <a:gd name="connsiteX3111" fmla="*/ 3189312 w 3834677"/>
              <a:gd name="connsiteY3111" fmla="*/ 5143227 h 12192000"/>
              <a:gd name="connsiteX3112" fmla="*/ 3028418 w 3834677"/>
              <a:gd name="connsiteY3112" fmla="*/ 5274307 h 12192000"/>
              <a:gd name="connsiteX3113" fmla="*/ 3026401 w 3834677"/>
              <a:gd name="connsiteY3113" fmla="*/ 5294321 h 12192000"/>
              <a:gd name="connsiteX3114" fmla="*/ 3023764 w 3834677"/>
              <a:gd name="connsiteY3114" fmla="*/ 5294321 h 12192000"/>
              <a:gd name="connsiteX3115" fmla="*/ 3021745 w 3834677"/>
              <a:gd name="connsiteY3115" fmla="*/ 5274307 h 12192000"/>
              <a:gd name="connsiteX3116" fmla="*/ 2860852 w 3834677"/>
              <a:gd name="connsiteY3116" fmla="*/ 5143227 h 12192000"/>
              <a:gd name="connsiteX3117" fmla="*/ 3025082 w 3834677"/>
              <a:gd name="connsiteY3117" fmla="*/ 4979063 h 12192000"/>
              <a:gd name="connsiteX3118" fmla="*/ 3189312 w 3834677"/>
              <a:gd name="connsiteY3118" fmla="*/ 5143227 h 12192000"/>
              <a:gd name="connsiteX3119" fmla="*/ 3189312 w 3834677"/>
              <a:gd name="connsiteY3119" fmla="*/ 4814898 h 12192000"/>
              <a:gd name="connsiteX3120" fmla="*/ 3189161 w 3834677"/>
              <a:gd name="connsiteY3120" fmla="*/ 4814962 h 12192000"/>
              <a:gd name="connsiteX3121" fmla="*/ 3188916 w 3834677"/>
              <a:gd name="connsiteY3121" fmla="*/ 4814938 h 12192000"/>
              <a:gd name="connsiteX3122" fmla="*/ 3189312 w 3834677"/>
              <a:gd name="connsiteY3122" fmla="*/ 4486546 h 12192000"/>
              <a:gd name="connsiteX3123" fmla="*/ 3025082 w 3834677"/>
              <a:gd name="connsiteY3123" fmla="*/ 4650646 h 12192000"/>
              <a:gd name="connsiteX3124" fmla="*/ 2860852 w 3834677"/>
              <a:gd name="connsiteY3124" fmla="*/ 4486546 h 12192000"/>
              <a:gd name="connsiteX3125" fmla="*/ 3025082 w 3834677"/>
              <a:gd name="connsiteY3125" fmla="*/ 4322383 h 12192000"/>
              <a:gd name="connsiteX3126" fmla="*/ 3189312 w 3834677"/>
              <a:gd name="connsiteY3126" fmla="*/ 4486546 h 12192000"/>
              <a:gd name="connsiteX3127" fmla="*/ 3189312 w 3834677"/>
              <a:gd name="connsiteY3127" fmla="*/ 4158217 h 12192000"/>
              <a:gd name="connsiteX3128" fmla="*/ 3025082 w 3834677"/>
              <a:gd name="connsiteY3128" fmla="*/ 4322383 h 12192000"/>
              <a:gd name="connsiteX3129" fmla="*/ 2860852 w 3834677"/>
              <a:gd name="connsiteY3129" fmla="*/ 4158217 h 12192000"/>
              <a:gd name="connsiteX3130" fmla="*/ 3025082 w 3834677"/>
              <a:gd name="connsiteY3130" fmla="*/ 3994052 h 12192000"/>
              <a:gd name="connsiteX3131" fmla="*/ 3189312 w 3834677"/>
              <a:gd name="connsiteY3131" fmla="*/ 4158217 h 12192000"/>
              <a:gd name="connsiteX3132" fmla="*/ 3189312 w 3834677"/>
              <a:gd name="connsiteY3132" fmla="*/ 3829888 h 12192000"/>
              <a:gd name="connsiteX3133" fmla="*/ 3025082 w 3834677"/>
              <a:gd name="connsiteY3133" fmla="*/ 3994052 h 12192000"/>
              <a:gd name="connsiteX3134" fmla="*/ 2860852 w 3834677"/>
              <a:gd name="connsiteY3134" fmla="*/ 3829888 h 12192000"/>
              <a:gd name="connsiteX3135" fmla="*/ 3025082 w 3834677"/>
              <a:gd name="connsiteY3135" fmla="*/ 3665724 h 12192000"/>
              <a:gd name="connsiteX3136" fmla="*/ 3189312 w 3834677"/>
              <a:gd name="connsiteY3136" fmla="*/ 3829888 h 12192000"/>
              <a:gd name="connsiteX3137" fmla="*/ 3189312 w 3834677"/>
              <a:gd name="connsiteY3137" fmla="*/ 3501537 h 12192000"/>
              <a:gd name="connsiteX3138" fmla="*/ 3189291 w 3834677"/>
              <a:gd name="connsiteY3138" fmla="*/ 3501537 h 12192000"/>
              <a:gd name="connsiteX3139" fmla="*/ 3025082 w 3834677"/>
              <a:gd name="connsiteY3139" fmla="*/ 3665724 h 12192000"/>
              <a:gd name="connsiteX3140" fmla="*/ 3025082 w 3834677"/>
              <a:gd name="connsiteY3140" fmla="*/ 3665701 h 12192000"/>
              <a:gd name="connsiteX3141" fmla="*/ 2860852 w 3834677"/>
              <a:gd name="connsiteY3141" fmla="*/ 3501537 h 12192000"/>
              <a:gd name="connsiteX3142" fmla="*/ 3025082 w 3834677"/>
              <a:gd name="connsiteY3142" fmla="*/ 3337371 h 12192000"/>
              <a:gd name="connsiteX3143" fmla="*/ 3189312 w 3834677"/>
              <a:gd name="connsiteY3143" fmla="*/ 3501537 h 12192000"/>
              <a:gd name="connsiteX3144" fmla="*/ 3189312 w 3834677"/>
              <a:gd name="connsiteY3144" fmla="*/ 3173207 h 12192000"/>
              <a:gd name="connsiteX3145" fmla="*/ 3025082 w 3834677"/>
              <a:gd name="connsiteY3145" fmla="*/ 3337371 h 12192000"/>
              <a:gd name="connsiteX3146" fmla="*/ 2860852 w 3834677"/>
              <a:gd name="connsiteY3146" fmla="*/ 3173207 h 12192000"/>
              <a:gd name="connsiteX3147" fmla="*/ 3025082 w 3834677"/>
              <a:gd name="connsiteY3147" fmla="*/ 3009043 h 12192000"/>
              <a:gd name="connsiteX3148" fmla="*/ 3189312 w 3834677"/>
              <a:gd name="connsiteY3148" fmla="*/ 3173207 h 12192000"/>
              <a:gd name="connsiteX3149" fmla="*/ 3189312 w 3834677"/>
              <a:gd name="connsiteY3149" fmla="*/ 2844877 h 12192000"/>
              <a:gd name="connsiteX3150" fmla="*/ 3025082 w 3834677"/>
              <a:gd name="connsiteY3150" fmla="*/ 3009043 h 12192000"/>
              <a:gd name="connsiteX3151" fmla="*/ 2860852 w 3834677"/>
              <a:gd name="connsiteY3151" fmla="*/ 2844877 h 12192000"/>
              <a:gd name="connsiteX3152" fmla="*/ 3025082 w 3834677"/>
              <a:gd name="connsiteY3152" fmla="*/ 2680713 h 12192000"/>
              <a:gd name="connsiteX3153" fmla="*/ 3189312 w 3834677"/>
              <a:gd name="connsiteY3153" fmla="*/ 2844877 h 12192000"/>
              <a:gd name="connsiteX3154" fmla="*/ 3189312 w 3834677"/>
              <a:gd name="connsiteY3154" fmla="*/ 2188198 h 12192000"/>
              <a:gd name="connsiteX3155" fmla="*/ 3025082 w 3834677"/>
              <a:gd name="connsiteY3155" fmla="*/ 2352361 h 12192000"/>
              <a:gd name="connsiteX3156" fmla="*/ 2860852 w 3834677"/>
              <a:gd name="connsiteY3156" fmla="*/ 2188198 h 12192000"/>
              <a:gd name="connsiteX3157" fmla="*/ 3025082 w 3834677"/>
              <a:gd name="connsiteY3157" fmla="*/ 2024032 h 12192000"/>
              <a:gd name="connsiteX3158" fmla="*/ 3189312 w 3834677"/>
              <a:gd name="connsiteY3158" fmla="*/ 2188198 h 12192000"/>
              <a:gd name="connsiteX3159" fmla="*/ 3189312 w 3834677"/>
              <a:gd name="connsiteY3159" fmla="*/ 1859867 h 12192000"/>
              <a:gd name="connsiteX3160" fmla="*/ 3025082 w 3834677"/>
              <a:gd name="connsiteY3160" fmla="*/ 2024032 h 12192000"/>
              <a:gd name="connsiteX3161" fmla="*/ 2860852 w 3834677"/>
              <a:gd name="connsiteY3161" fmla="*/ 1859867 h 12192000"/>
              <a:gd name="connsiteX3162" fmla="*/ 3021745 w 3834677"/>
              <a:gd name="connsiteY3162" fmla="*/ 1728787 h 12192000"/>
              <a:gd name="connsiteX3163" fmla="*/ 3023764 w 3834677"/>
              <a:gd name="connsiteY3163" fmla="*/ 1708772 h 12192000"/>
              <a:gd name="connsiteX3164" fmla="*/ 3026400 w 3834677"/>
              <a:gd name="connsiteY3164" fmla="*/ 1708772 h 12192000"/>
              <a:gd name="connsiteX3165" fmla="*/ 3028418 w 3834677"/>
              <a:gd name="connsiteY3165" fmla="*/ 1728787 h 12192000"/>
              <a:gd name="connsiteX3166" fmla="*/ 3189312 w 3834677"/>
              <a:gd name="connsiteY3166" fmla="*/ 1859867 h 12192000"/>
              <a:gd name="connsiteX3167" fmla="*/ 3189312 w 3834677"/>
              <a:gd name="connsiteY3167" fmla="*/ 1548134 h 12192000"/>
              <a:gd name="connsiteX3168" fmla="*/ 3028418 w 3834677"/>
              <a:gd name="connsiteY3168" fmla="*/ 1679213 h 12192000"/>
              <a:gd name="connsiteX3169" fmla="*/ 3026401 w 3834677"/>
              <a:gd name="connsiteY3169" fmla="*/ 1699229 h 12192000"/>
              <a:gd name="connsiteX3170" fmla="*/ 3023764 w 3834677"/>
              <a:gd name="connsiteY3170" fmla="*/ 1699229 h 12192000"/>
              <a:gd name="connsiteX3171" fmla="*/ 3021745 w 3834677"/>
              <a:gd name="connsiteY3171" fmla="*/ 1679213 h 12192000"/>
              <a:gd name="connsiteX3172" fmla="*/ 2860852 w 3834677"/>
              <a:gd name="connsiteY3172" fmla="*/ 1548134 h 12192000"/>
              <a:gd name="connsiteX3173" fmla="*/ 3025082 w 3834677"/>
              <a:gd name="connsiteY3173" fmla="*/ 1383969 h 12192000"/>
              <a:gd name="connsiteX3174" fmla="*/ 3189312 w 3834677"/>
              <a:gd name="connsiteY3174" fmla="*/ 1548134 h 12192000"/>
              <a:gd name="connsiteX3175" fmla="*/ 3189312 w 3834677"/>
              <a:gd name="connsiteY3175" fmla="*/ 1219804 h 12192000"/>
              <a:gd name="connsiteX3176" fmla="*/ 3189161 w 3834677"/>
              <a:gd name="connsiteY3176" fmla="*/ 1219869 h 12192000"/>
              <a:gd name="connsiteX3177" fmla="*/ 3188917 w 3834677"/>
              <a:gd name="connsiteY3177" fmla="*/ 1219844 h 12192000"/>
              <a:gd name="connsiteX3178" fmla="*/ 3189312 w 3834677"/>
              <a:gd name="connsiteY3178" fmla="*/ 891452 h 12192000"/>
              <a:gd name="connsiteX3179" fmla="*/ 3025082 w 3834677"/>
              <a:gd name="connsiteY3179" fmla="*/ 1055553 h 12192000"/>
              <a:gd name="connsiteX3180" fmla="*/ 2860852 w 3834677"/>
              <a:gd name="connsiteY3180" fmla="*/ 891452 h 12192000"/>
              <a:gd name="connsiteX3181" fmla="*/ 3025082 w 3834677"/>
              <a:gd name="connsiteY3181" fmla="*/ 727289 h 12192000"/>
              <a:gd name="connsiteX3182" fmla="*/ 3189312 w 3834677"/>
              <a:gd name="connsiteY3182" fmla="*/ 891452 h 12192000"/>
              <a:gd name="connsiteX3183" fmla="*/ 3189312 w 3834677"/>
              <a:gd name="connsiteY3183" fmla="*/ 563124 h 12192000"/>
              <a:gd name="connsiteX3184" fmla="*/ 3025082 w 3834677"/>
              <a:gd name="connsiteY3184" fmla="*/ 727289 h 12192000"/>
              <a:gd name="connsiteX3185" fmla="*/ 2860852 w 3834677"/>
              <a:gd name="connsiteY3185" fmla="*/ 563124 h 12192000"/>
              <a:gd name="connsiteX3186" fmla="*/ 3025082 w 3834677"/>
              <a:gd name="connsiteY3186" fmla="*/ 398958 h 12192000"/>
              <a:gd name="connsiteX3187" fmla="*/ 3189312 w 3834677"/>
              <a:gd name="connsiteY3187" fmla="*/ 563124 h 12192000"/>
              <a:gd name="connsiteX3188" fmla="*/ 3189312 w 3834677"/>
              <a:gd name="connsiteY3188" fmla="*/ 234794 h 12192000"/>
              <a:gd name="connsiteX3189" fmla="*/ 3025082 w 3834677"/>
              <a:gd name="connsiteY3189" fmla="*/ 398958 h 12192000"/>
              <a:gd name="connsiteX3190" fmla="*/ 2860852 w 3834677"/>
              <a:gd name="connsiteY3190" fmla="*/ 234794 h 12192000"/>
              <a:gd name="connsiteX3191" fmla="*/ 3025082 w 3834677"/>
              <a:gd name="connsiteY3191" fmla="*/ 70629 h 12192000"/>
              <a:gd name="connsiteX3192" fmla="*/ 3189312 w 3834677"/>
              <a:gd name="connsiteY3192" fmla="*/ 234794 h 12192000"/>
              <a:gd name="connsiteX3193" fmla="*/ 3353543 w 3834677"/>
              <a:gd name="connsiteY3193" fmla="*/ 9873736 h 12192000"/>
              <a:gd name="connsiteX3194" fmla="*/ 3353543 w 3834677"/>
              <a:gd name="connsiteY3194" fmla="*/ 9873801 h 12192000"/>
              <a:gd name="connsiteX3195" fmla="*/ 3353456 w 3834677"/>
              <a:gd name="connsiteY3195" fmla="*/ 9873801 h 12192000"/>
              <a:gd name="connsiteX3196" fmla="*/ 3353502 w 3834677"/>
              <a:gd name="connsiteY3196" fmla="*/ 9873337 h 12192000"/>
              <a:gd name="connsiteX3197" fmla="*/ 3353544 w 3834677"/>
              <a:gd name="connsiteY3197" fmla="*/ 2680648 h 12192000"/>
              <a:gd name="connsiteX3198" fmla="*/ 3353544 w 3834677"/>
              <a:gd name="connsiteY3198" fmla="*/ 2680713 h 12192000"/>
              <a:gd name="connsiteX3199" fmla="*/ 3353456 w 3834677"/>
              <a:gd name="connsiteY3199" fmla="*/ 2680713 h 12192000"/>
              <a:gd name="connsiteX3200" fmla="*/ 3353502 w 3834677"/>
              <a:gd name="connsiteY3200" fmla="*/ 2680250 h 12192000"/>
              <a:gd name="connsiteX3201" fmla="*/ 3353545 w 3834677"/>
              <a:gd name="connsiteY3201" fmla="*/ 6278643 h 12192000"/>
              <a:gd name="connsiteX3202" fmla="*/ 3353545 w 3834677"/>
              <a:gd name="connsiteY3202" fmla="*/ 6278707 h 12192000"/>
              <a:gd name="connsiteX3203" fmla="*/ 3353456 w 3834677"/>
              <a:gd name="connsiteY3203" fmla="*/ 6278707 h 12192000"/>
              <a:gd name="connsiteX3204" fmla="*/ 3353504 w 3834677"/>
              <a:gd name="connsiteY3204" fmla="*/ 6278245 h 12192000"/>
              <a:gd name="connsiteX3205" fmla="*/ 3357552 w 3834677"/>
              <a:gd name="connsiteY3205" fmla="*/ 12192000 h 12192000"/>
              <a:gd name="connsiteX3206" fmla="*/ 3349535 w 3834677"/>
              <a:gd name="connsiteY3206" fmla="*/ 12192000 h 12192000"/>
              <a:gd name="connsiteX3207" fmla="*/ 3353543 w 3834677"/>
              <a:gd name="connsiteY3207" fmla="*/ 12172152 h 12192000"/>
              <a:gd name="connsiteX3208" fmla="*/ 3371640 w 3834677"/>
              <a:gd name="connsiteY3208" fmla="*/ 0 h 12192000"/>
              <a:gd name="connsiteX3209" fmla="*/ 3363502 w 3834677"/>
              <a:gd name="connsiteY3209" fmla="*/ 14183 h 12192000"/>
              <a:gd name="connsiteX3210" fmla="*/ 3353545 w 3834677"/>
              <a:gd name="connsiteY3210" fmla="*/ 70629 h 12192000"/>
              <a:gd name="connsiteX3211" fmla="*/ 3353545 w 3834677"/>
              <a:gd name="connsiteY3211" fmla="*/ 70607 h 12192000"/>
              <a:gd name="connsiteX3212" fmla="*/ 3340638 w 3834677"/>
              <a:gd name="connsiteY3212" fmla="*/ 6707 h 12192000"/>
              <a:gd name="connsiteX3213" fmla="*/ 3336115 w 3834677"/>
              <a:gd name="connsiteY3213" fmla="*/ 0 h 12192000"/>
              <a:gd name="connsiteX3214" fmla="*/ 3517686 w 3834677"/>
              <a:gd name="connsiteY3214" fmla="*/ 9709615 h 12192000"/>
              <a:gd name="connsiteX3215" fmla="*/ 3356792 w 3834677"/>
              <a:gd name="connsiteY3215" fmla="*/ 9840716 h 12192000"/>
              <a:gd name="connsiteX3216" fmla="*/ 3353502 w 3834677"/>
              <a:gd name="connsiteY3216" fmla="*/ 9873337 h 12192000"/>
              <a:gd name="connsiteX3217" fmla="*/ 3350192 w 3834677"/>
              <a:gd name="connsiteY3217" fmla="*/ 9840644 h 12192000"/>
              <a:gd name="connsiteX3218" fmla="*/ 3189226 w 3834677"/>
              <a:gd name="connsiteY3218" fmla="*/ 9709615 h 12192000"/>
              <a:gd name="connsiteX3219" fmla="*/ 3353456 w 3834677"/>
              <a:gd name="connsiteY3219" fmla="*/ 9545450 h 12192000"/>
              <a:gd name="connsiteX3220" fmla="*/ 3517686 w 3834677"/>
              <a:gd name="connsiteY3220" fmla="*/ 9709615 h 12192000"/>
              <a:gd name="connsiteX3221" fmla="*/ 3517687 w 3834677"/>
              <a:gd name="connsiteY3221" fmla="*/ 6114521 h 12192000"/>
              <a:gd name="connsiteX3222" fmla="*/ 3356793 w 3834677"/>
              <a:gd name="connsiteY3222" fmla="*/ 6245623 h 12192000"/>
              <a:gd name="connsiteX3223" fmla="*/ 3353504 w 3834677"/>
              <a:gd name="connsiteY3223" fmla="*/ 6278245 h 12192000"/>
              <a:gd name="connsiteX3224" fmla="*/ 3350193 w 3834677"/>
              <a:gd name="connsiteY3224" fmla="*/ 6245550 h 12192000"/>
              <a:gd name="connsiteX3225" fmla="*/ 3189227 w 3834677"/>
              <a:gd name="connsiteY3225" fmla="*/ 6114521 h 12192000"/>
              <a:gd name="connsiteX3226" fmla="*/ 3353456 w 3834677"/>
              <a:gd name="connsiteY3226" fmla="*/ 5950355 h 12192000"/>
              <a:gd name="connsiteX3227" fmla="*/ 3517687 w 3834677"/>
              <a:gd name="connsiteY3227" fmla="*/ 6114521 h 12192000"/>
              <a:gd name="connsiteX3228" fmla="*/ 3517687 w 3834677"/>
              <a:gd name="connsiteY3228" fmla="*/ 2516527 h 12192000"/>
              <a:gd name="connsiteX3229" fmla="*/ 3356792 w 3834677"/>
              <a:gd name="connsiteY3229" fmla="*/ 2647628 h 12192000"/>
              <a:gd name="connsiteX3230" fmla="*/ 3353502 w 3834677"/>
              <a:gd name="connsiteY3230" fmla="*/ 2680250 h 12192000"/>
              <a:gd name="connsiteX3231" fmla="*/ 3350193 w 3834677"/>
              <a:gd name="connsiteY3231" fmla="*/ 2647555 h 12192000"/>
              <a:gd name="connsiteX3232" fmla="*/ 3189226 w 3834677"/>
              <a:gd name="connsiteY3232" fmla="*/ 2516527 h 12192000"/>
              <a:gd name="connsiteX3233" fmla="*/ 3353456 w 3834677"/>
              <a:gd name="connsiteY3233" fmla="*/ 2352361 h 12192000"/>
              <a:gd name="connsiteX3234" fmla="*/ 3517687 w 3834677"/>
              <a:gd name="connsiteY3234" fmla="*/ 2516527 h 12192000"/>
              <a:gd name="connsiteX3235" fmla="*/ 3517741 w 3834677"/>
              <a:gd name="connsiteY3235" fmla="*/ 11679632 h 12192000"/>
              <a:gd name="connsiteX3236" fmla="*/ 3517708 w 3834677"/>
              <a:gd name="connsiteY3236" fmla="*/ 11679634 h 12192000"/>
              <a:gd name="connsiteX3237" fmla="*/ 3517741 w 3834677"/>
              <a:gd name="connsiteY3237" fmla="*/ 11679639 h 12192000"/>
              <a:gd name="connsiteX3238" fmla="*/ 3484684 w 3834677"/>
              <a:gd name="connsiteY3238" fmla="*/ 11682967 h 12192000"/>
              <a:gd name="connsiteX3239" fmla="*/ 3353543 w 3834677"/>
              <a:gd name="connsiteY3239" fmla="*/ 11843734 h 12192000"/>
              <a:gd name="connsiteX3240" fmla="*/ 3189312 w 3834677"/>
              <a:gd name="connsiteY3240" fmla="*/ 11679634 h 12192000"/>
              <a:gd name="connsiteX3241" fmla="*/ 3353543 w 3834677"/>
              <a:gd name="connsiteY3241" fmla="*/ 11515470 h 12192000"/>
              <a:gd name="connsiteX3242" fmla="*/ 3484676 w 3834677"/>
              <a:gd name="connsiteY3242" fmla="*/ 11676299 h 12192000"/>
              <a:gd name="connsiteX3243" fmla="*/ 3517741 w 3834677"/>
              <a:gd name="connsiteY3243" fmla="*/ 11351303 h 12192000"/>
              <a:gd name="connsiteX3244" fmla="*/ 3517708 w 3834677"/>
              <a:gd name="connsiteY3244" fmla="*/ 11351305 h 12192000"/>
              <a:gd name="connsiteX3245" fmla="*/ 3517741 w 3834677"/>
              <a:gd name="connsiteY3245" fmla="*/ 11351309 h 12192000"/>
              <a:gd name="connsiteX3246" fmla="*/ 3484676 w 3834677"/>
              <a:gd name="connsiteY3246" fmla="*/ 11354640 h 12192000"/>
              <a:gd name="connsiteX3247" fmla="*/ 3353543 w 3834677"/>
              <a:gd name="connsiteY3247" fmla="*/ 11515470 h 12192000"/>
              <a:gd name="connsiteX3248" fmla="*/ 3189312 w 3834677"/>
              <a:gd name="connsiteY3248" fmla="*/ 11351305 h 12192000"/>
              <a:gd name="connsiteX3249" fmla="*/ 3353543 w 3834677"/>
              <a:gd name="connsiteY3249" fmla="*/ 11187140 h 12192000"/>
              <a:gd name="connsiteX3250" fmla="*/ 3484676 w 3834677"/>
              <a:gd name="connsiteY3250" fmla="*/ 11347970 h 12192000"/>
              <a:gd name="connsiteX3251" fmla="*/ 3517741 w 3834677"/>
              <a:gd name="connsiteY3251" fmla="*/ 10694623 h 12192000"/>
              <a:gd name="connsiteX3252" fmla="*/ 3517708 w 3834677"/>
              <a:gd name="connsiteY3252" fmla="*/ 10694627 h 12192000"/>
              <a:gd name="connsiteX3253" fmla="*/ 3517730 w 3834677"/>
              <a:gd name="connsiteY3253" fmla="*/ 10694629 h 12192000"/>
              <a:gd name="connsiteX3254" fmla="*/ 3484654 w 3834677"/>
              <a:gd name="connsiteY3254" fmla="*/ 10697964 h 12192000"/>
              <a:gd name="connsiteX3255" fmla="*/ 3353543 w 3834677"/>
              <a:gd name="connsiteY3255" fmla="*/ 10858813 h 12192000"/>
              <a:gd name="connsiteX3256" fmla="*/ 3353543 w 3834677"/>
              <a:gd name="connsiteY3256" fmla="*/ 10858790 h 12192000"/>
              <a:gd name="connsiteX3257" fmla="*/ 3189312 w 3834677"/>
              <a:gd name="connsiteY3257" fmla="*/ 10694625 h 12192000"/>
              <a:gd name="connsiteX3258" fmla="*/ 3353543 w 3834677"/>
              <a:gd name="connsiteY3258" fmla="*/ 10530460 h 12192000"/>
              <a:gd name="connsiteX3259" fmla="*/ 3484676 w 3834677"/>
              <a:gd name="connsiteY3259" fmla="*/ 10691292 h 12192000"/>
              <a:gd name="connsiteX3260" fmla="*/ 3517741 w 3834677"/>
              <a:gd name="connsiteY3260" fmla="*/ 10366293 h 12192000"/>
              <a:gd name="connsiteX3261" fmla="*/ 3517708 w 3834677"/>
              <a:gd name="connsiteY3261" fmla="*/ 10366297 h 12192000"/>
              <a:gd name="connsiteX3262" fmla="*/ 3517741 w 3834677"/>
              <a:gd name="connsiteY3262" fmla="*/ 10366299 h 12192000"/>
              <a:gd name="connsiteX3263" fmla="*/ 3484676 w 3834677"/>
              <a:gd name="connsiteY3263" fmla="*/ 10369630 h 12192000"/>
              <a:gd name="connsiteX3264" fmla="*/ 3353543 w 3834677"/>
              <a:gd name="connsiteY3264" fmla="*/ 10530460 h 12192000"/>
              <a:gd name="connsiteX3265" fmla="*/ 3189312 w 3834677"/>
              <a:gd name="connsiteY3265" fmla="*/ 10366295 h 12192000"/>
              <a:gd name="connsiteX3266" fmla="*/ 3353543 w 3834677"/>
              <a:gd name="connsiteY3266" fmla="*/ 10202130 h 12192000"/>
              <a:gd name="connsiteX3267" fmla="*/ 3484676 w 3834677"/>
              <a:gd name="connsiteY3267" fmla="*/ 10362962 h 12192000"/>
              <a:gd name="connsiteX3268" fmla="*/ 3517741 w 3834677"/>
              <a:gd name="connsiteY3268" fmla="*/ 10037964 h 12192000"/>
              <a:gd name="connsiteX3269" fmla="*/ 3517708 w 3834677"/>
              <a:gd name="connsiteY3269" fmla="*/ 10037966 h 12192000"/>
              <a:gd name="connsiteX3270" fmla="*/ 3517741 w 3834677"/>
              <a:gd name="connsiteY3270" fmla="*/ 10037970 h 12192000"/>
              <a:gd name="connsiteX3271" fmla="*/ 3484676 w 3834677"/>
              <a:gd name="connsiteY3271" fmla="*/ 10041301 h 12192000"/>
              <a:gd name="connsiteX3272" fmla="*/ 3353543 w 3834677"/>
              <a:gd name="connsiteY3272" fmla="*/ 10202130 h 12192000"/>
              <a:gd name="connsiteX3273" fmla="*/ 3189312 w 3834677"/>
              <a:gd name="connsiteY3273" fmla="*/ 10037966 h 12192000"/>
              <a:gd name="connsiteX3274" fmla="*/ 3353543 w 3834677"/>
              <a:gd name="connsiteY3274" fmla="*/ 9873801 h 12192000"/>
              <a:gd name="connsiteX3275" fmla="*/ 3484676 w 3834677"/>
              <a:gd name="connsiteY3275" fmla="*/ 10034631 h 12192000"/>
              <a:gd name="connsiteX3276" fmla="*/ 3517741 w 3834677"/>
              <a:gd name="connsiteY3276" fmla="*/ 9052952 h 12192000"/>
              <a:gd name="connsiteX3277" fmla="*/ 3517708 w 3834677"/>
              <a:gd name="connsiteY3277" fmla="*/ 9052956 h 12192000"/>
              <a:gd name="connsiteX3278" fmla="*/ 3517741 w 3834677"/>
              <a:gd name="connsiteY3278" fmla="*/ 9052960 h 12192000"/>
              <a:gd name="connsiteX3279" fmla="*/ 3484676 w 3834677"/>
              <a:gd name="connsiteY3279" fmla="*/ 9056291 h 12192000"/>
              <a:gd name="connsiteX3280" fmla="*/ 3353543 w 3834677"/>
              <a:gd name="connsiteY3280" fmla="*/ 9217121 h 12192000"/>
              <a:gd name="connsiteX3281" fmla="*/ 3189312 w 3834677"/>
              <a:gd name="connsiteY3281" fmla="*/ 9052956 h 12192000"/>
              <a:gd name="connsiteX3282" fmla="*/ 3350206 w 3834677"/>
              <a:gd name="connsiteY3282" fmla="*/ 8921876 h 12192000"/>
              <a:gd name="connsiteX3283" fmla="*/ 3352224 w 3834677"/>
              <a:gd name="connsiteY3283" fmla="*/ 8901860 h 12192000"/>
              <a:gd name="connsiteX3284" fmla="*/ 3354861 w 3834677"/>
              <a:gd name="connsiteY3284" fmla="*/ 8901860 h 12192000"/>
              <a:gd name="connsiteX3285" fmla="*/ 3356879 w 3834677"/>
              <a:gd name="connsiteY3285" fmla="*/ 8921876 h 12192000"/>
              <a:gd name="connsiteX3286" fmla="*/ 3484676 w 3834677"/>
              <a:gd name="connsiteY3286" fmla="*/ 9049621 h 12192000"/>
              <a:gd name="connsiteX3287" fmla="*/ 3517741 w 3834677"/>
              <a:gd name="connsiteY3287" fmla="*/ 7099528 h 12192000"/>
              <a:gd name="connsiteX3288" fmla="*/ 3517708 w 3834677"/>
              <a:gd name="connsiteY3288" fmla="*/ 7099531 h 12192000"/>
              <a:gd name="connsiteX3289" fmla="*/ 3517730 w 3834677"/>
              <a:gd name="connsiteY3289" fmla="*/ 7099533 h 12192000"/>
              <a:gd name="connsiteX3290" fmla="*/ 3484655 w 3834677"/>
              <a:gd name="connsiteY3290" fmla="*/ 7102871 h 12192000"/>
              <a:gd name="connsiteX3291" fmla="*/ 3353543 w 3834677"/>
              <a:gd name="connsiteY3291" fmla="*/ 7263718 h 12192000"/>
              <a:gd name="connsiteX3292" fmla="*/ 3353543 w 3834677"/>
              <a:gd name="connsiteY3292" fmla="*/ 7263696 h 12192000"/>
              <a:gd name="connsiteX3293" fmla="*/ 3189312 w 3834677"/>
              <a:gd name="connsiteY3293" fmla="*/ 7099531 h 12192000"/>
              <a:gd name="connsiteX3294" fmla="*/ 3353543 w 3834677"/>
              <a:gd name="connsiteY3294" fmla="*/ 6935366 h 12192000"/>
              <a:gd name="connsiteX3295" fmla="*/ 3484676 w 3834677"/>
              <a:gd name="connsiteY3295" fmla="*/ 7096196 h 12192000"/>
              <a:gd name="connsiteX3296" fmla="*/ 3517741 w 3834677"/>
              <a:gd name="connsiteY3296" fmla="*/ 4486544 h 12192000"/>
              <a:gd name="connsiteX3297" fmla="*/ 3517708 w 3834677"/>
              <a:gd name="connsiteY3297" fmla="*/ 4486546 h 12192000"/>
              <a:gd name="connsiteX3298" fmla="*/ 3517741 w 3834677"/>
              <a:gd name="connsiteY3298" fmla="*/ 4486551 h 12192000"/>
              <a:gd name="connsiteX3299" fmla="*/ 3484684 w 3834677"/>
              <a:gd name="connsiteY3299" fmla="*/ 4489879 h 12192000"/>
              <a:gd name="connsiteX3300" fmla="*/ 3353544 w 3834677"/>
              <a:gd name="connsiteY3300" fmla="*/ 4650646 h 12192000"/>
              <a:gd name="connsiteX3301" fmla="*/ 3189312 w 3834677"/>
              <a:gd name="connsiteY3301" fmla="*/ 4486546 h 12192000"/>
              <a:gd name="connsiteX3302" fmla="*/ 3353544 w 3834677"/>
              <a:gd name="connsiteY3302" fmla="*/ 4322383 h 12192000"/>
              <a:gd name="connsiteX3303" fmla="*/ 3484676 w 3834677"/>
              <a:gd name="connsiteY3303" fmla="*/ 4483213 h 12192000"/>
              <a:gd name="connsiteX3304" fmla="*/ 3517741 w 3834677"/>
              <a:gd name="connsiteY3304" fmla="*/ 4158215 h 12192000"/>
              <a:gd name="connsiteX3305" fmla="*/ 3517708 w 3834677"/>
              <a:gd name="connsiteY3305" fmla="*/ 4158217 h 12192000"/>
              <a:gd name="connsiteX3306" fmla="*/ 3517741 w 3834677"/>
              <a:gd name="connsiteY3306" fmla="*/ 4158221 h 12192000"/>
              <a:gd name="connsiteX3307" fmla="*/ 3484676 w 3834677"/>
              <a:gd name="connsiteY3307" fmla="*/ 4161552 h 12192000"/>
              <a:gd name="connsiteX3308" fmla="*/ 3353544 w 3834677"/>
              <a:gd name="connsiteY3308" fmla="*/ 4322383 h 12192000"/>
              <a:gd name="connsiteX3309" fmla="*/ 3189312 w 3834677"/>
              <a:gd name="connsiteY3309" fmla="*/ 4158217 h 12192000"/>
              <a:gd name="connsiteX3310" fmla="*/ 3353544 w 3834677"/>
              <a:gd name="connsiteY3310" fmla="*/ 3994052 h 12192000"/>
              <a:gd name="connsiteX3311" fmla="*/ 3484676 w 3834677"/>
              <a:gd name="connsiteY3311" fmla="*/ 4154883 h 12192000"/>
              <a:gd name="connsiteX3312" fmla="*/ 3517741 w 3834677"/>
              <a:gd name="connsiteY3312" fmla="*/ 3501535 h 12192000"/>
              <a:gd name="connsiteX3313" fmla="*/ 3517708 w 3834677"/>
              <a:gd name="connsiteY3313" fmla="*/ 3501538 h 12192000"/>
              <a:gd name="connsiteX3314" fmla="*/ 3517730 w 3834677"/>
              <a:gd name="connsiteY3314" fmla="*/ 3501540 h 12192000"/>
              <a:gd name="connsiteX3315" fmla="*/ 3484654 w 3834677"/>
              <a:gd name="connsiteY3315" fmla="*/ 3504876 h 12192000"/>
              <a:gd name="connsiteX3316" fmla="*/ 3353544 w 3834677"/>
              <a:gd name="connsiteY3316" fmla="*/ 3665724 h 12192000"/>
              <a:gd name="connsiteX3317" fmla="*/ 3353544 w 3834677"/>
              <a:gd name="connsiteY3317" fmla="*/ 3665701 h 12192000"/>
              <a:gd name="connsiteX3318" fmla="*/ 3189312 w 3834677"/>
              <a:gd name="connsiteY3318" fmla="*/ 3501537 h 12192000"/>
              <a:gd name="connsiteX3319" fmla="*/ 3353544 w 3834677"/>
              <a:gd name="connsiteY3319" fmla="*/ 3337371 h 12192000"/>
              <a:gd name="connsiteX3320" fmla="*/ 3484676 w 3834677"/>
              <a:gd name="connsiteY3320" fmla="*/ 3498203 h 12192000"/>
              <a:gd name="connsiteX3321" fmla="*/ 3517741 w 3834677"/>
              <a:gd name="connsiteY3321" fmla="*/ 3173205 h 12192000"/>
              <a:gd name="connsiteX3322" fmla="*/ 3517708 w 3834677"/>
              <a:gd name="connsiteY3322" fmla="*/ 3173208 h 12192000"/>
              <a:gd name="connsiteX3323" fmla="*/ 3517741 w 3834677"/>
              <a:gd name="connsiteY3323" fmla="*/ 3173211 h 12192000"/>
              <a:gd name="connsiteX3324" fmla="*/ 3484676 w 3834677"/>
              <a:gd name="connsiteY3324" fmla="*/ 3176542 h 12192000"/>
              <a:gd name="connsiteX3325" fmla="*/ 3353544 w 3834677"/>
              <a:gd name="connsiteY3325" fmla="*/ 3337371 h 12192000"/>
              <a:gd name="connsiteX3326" fmla="*/ 3189312 w 3834677"/>
              <a:gd name="connsiteY3326" fmla="*/ 3173207 h 12192000"/>
              <a:gd name="connsiteX3327" fmla="*/ 3353544 w 3834677"/>
              <a:gd name="connsiteY3327" fmla="*/ 3009043 h 12192000"/>
              <a:gd name="connsiteX3328" fmla="*/ 3484676 w 3834677"/>
              <a:gd name="connsiteY3328" fmla="*/ 3169873 h 12192000"/>
              <a:gd name="connsiteX3329" fmla="*/ 3517741 w 3834677"/>
              <a:gd name="connsiteY3329" fmla="*/ 2844875 h 12192000"/>
              <a:gd name="connsiteX3330" fmla="*/ 3517708 w 3834677"/>
              <a:gd name="connsiteY3330" fmla="*/ 2844878 h 12192000"/>
              <a:gd name="connsiteX3331" fmla="*/ 3517741 w 3834677"/>
              <a:gd name="connsiteY3331" fmla="*/ 2844881 h 12192000"/>
              <a:gd name="connsiteX3332" fmla="*/ 3484676 w 3834677"/>
              <a:gd name="connsiteY3332" fmla="*/ 2848213 h 12192000"/>
              <a:gd name="connsiteX3333" fmla="*/ 3353544 w 3834677"/>
              <a:gd name="connsiteY3333" fmla="*/ 3009043 h 12192000"/>
              <a:gd name="connsiteX3334" fmla="*/ 3189312 w 3834677"/>
              <a:gd name="connsiteY3334" fmla="*/ 2844877 h 12192000"/>
              <a:gd name="connsiteX3335" fmla="*/ 3353544 w 3834677"/>
              <a:gd name="connsiteY3335" fmla="*/ 2680713 h 12192000"/>
              <a:gd name="connsiteX3336" fmla="*/ 3484676 w 3834677"/>
              <a:gd name="connsiteY3336" fmla="*/ 2841543 h 12192000"/>
              <a:gd name="connsiteX3337" fmla="*/ 3517741 w 3834677"/>
              <a:gd name="connsiteY3337" fmla="*/ 1859864 h 12192000"/>
              <a:gd name="connsiteX3338" fmla="*/ 3517708 w 3834677"/>
              <a:gd name="connsiteY3338" fmla="*/ 1859867 h 12192000"/>
              <a:gd name="connsiteX3339" fmla="*/ 3517741 w 3834677"/>
              <a:gd name="connsiteY3339" fmla="*/ 1859871 h 12192000"/>
              <a:gd name="connsiteX3340" fmla="*/ 3484676 w 3834677"/>
              <a:gd name="connsiteY3340" fmla="*/ 1863203 h 12192000"/>
              <a:gd name="connsiteX3341" fmla="*/ 3353544 w 3834677"/>
              <a:gd name="connsiteY3341" fmla="*/ 2024032 h 12192000"/>
              <a:gd name="connsiteX3342" fmla="*/ 3189312 w 3834677"/>
              <a:gd name="connsiteY3342" fmla="*/ 1859867 h 12192000"/>
              <a:gd name="connsiteX3343" fmla="*/ 3350206 w 3834677"/>
              <a:gd name="connsiteY3343" fmla="*/ 1728787 h 12192000"/>
              <a:gd name="connsiteX3344" fmla="*/ 3352225 w 3834677"/>
              <a:gd name="connsiteY3344" fmla="*/ 1708772 h 12192000"/>
              <a:gd name="connsiteX3345" fmla="*/ 3354861 w 3834677"/>
              <a:gd name="connsiteY3345" fmla="*/ 1708772 h 12192000"/>
              <a:gd name="connsiteX3346" fmla="*/ 3356880 w 3834677"/>
              <a:gd name="connsiteY3346" fmla="*/ 1728787 h 12192000"/>
              <a:gd name="connsiteX3347" fmla="*/ 3484676 w 3834677"/>
              <a:gd name="connsiteY3347" fmla="*/ 1856532 h 12192000"/>
              <a:gd name="connsiteX3348" fmla="*/ 3517742 w 3834677"/>
              <a:gd name="connsiteY3348" fmla="*/ 8084537 h 12192000"/>
              <a:gd name="connsiteX3349" fmla="*/ 3517708 w 3834677"/>
              <a:gd name="connsiteY3349" fmla="*/ 8084541 h 12192000"/>
              <a:gd name="connsiteX3350" fmla="*/ 3517742 w 3834677"/>
              <a:gd name="connsiteY3350" fmla="*/ 8084544 h 12192000"/>
              <a:gd name="connsiteX3351" fmla="*/ 3484685 w 3834677"/>
              <a:gd name="connsiteY3351" fmla="*/ 8087874 h 12192000"/>
              <a:gd name="connsiteX3352" fmla="*/ 3353543 w 3834677"/>
              <a:gd name="connsiteY3352" fmla="*/ 8248641 h 12192000"/>
              <a:gd name="connsiteX3353" fmla="*/ 3189312 w 3834677"/>
              <a:gd name="connsiteY3353" fmla="*/ 8084541 h 12192000"/>
              <a:gd name="connsiteX3354" fmla="*/ 3353543 w 3834677"/>
              <a:gd name="connsiteY3354" fmla="*/ 7920377 h 12192000"/>
              <a:gd name="connsiteX3355" fmla="*/ 3484676 w 3834677"/>
              <a:gd name="connsiteY3355" fmla="*/ 8081206 h 12192000"/>
              <a:gd name="connsiteX3356" fmla="*/ 3517742 w 3834677"/>
              <a:gd name="connsiteY3356" fmla="*/ 7756208 h 12192000"/>
              <a:gd name="connsiteX3357" fmla="*/ 3517708 w 3834677"/>
              <a:gd name="connsiteY3357" fmla="*/ 7756211 h 12192000"/>
              <a:gd name="connsiteX3358" fmla="*/ 3517742 w 3834677"/>
              <a:gd name="connsiteY3358" fmla="*/ 7756215 h 12192000"/>
              <a:gd name="connsiteX3359" fmla="*/ 3484676 w 3834677"/>
              <a:gd name="connsiteY3359" fmla="*/ 7759546 h 12192000"/>
              <a:gd name="connsiteX3360" fmla="*/ 3353543 w 3834677"/>
              <a:gd name="connsiteY3360" fmla="*/ 7920377 h 12192000"/>
              <a:gd name="connsiteX3361" fmla="*/ 3189312 w 3834677"/>
              <a:gd name="connsiteY3361" fmla="*/ 7756211 h 12192000"/>
              <a:gd name="connsiteX3362" fmla="*/ 3353543 w 3834677"/>
              <a:gd name="connsiteY3362" fmla="*/ 7592046 h 12192000"/>
              <a:gd name="connsiteX3363" fmla="*/ 3484676 w 3834677"/>
              <a:gd name="connsiteY3363" fmla="*/ 7752876 h 12192000"/>
              <a:gd name="connsiteX3364" fmla="*/ 3517742 w 3834677"/>
              <a:gd name="connsiteY3364" fmla="*/ 6771204 h 12192000"/>
              <a:gd name="connsiteX3365" fmla="*/ 3484676 w 3834677"/>
              <a:gd name="connsiteY3365" fmla="*/ 6774536 h 12192000"/>
              <a:gd name="connsiteX3366" fmla="*/ 3353543 w 3834677"/>
              <a:gd name="connsiteY3366" fmla="*/ 6935366 h 12192000"/>
              <a:gd name="connsiteX3367" fmla="*/ 3189312 w 3834677"/>
              <a:gd name="connsiteY3367" fmla="*/ 6771201 h 12192000"/>
              <a:gd name="connsiteX3368" fmla="*/ 3353543 w 3834677"/>
              <a:gd name="connsiteY3368" fmla="*/ 6607037 h 12192000"/>
              <a:gd name="connsiteX3369" fmla="*/ 3484676 w 3834677"/>
              <a:gd name="connsiteY3369" fmla="*/ 6767866 h 12192000"/>
              <a:gd name="connsiteX3370" fmla="*/ 3517741 w 3834677"/>
              <a:gd name="connsiteY3370" fmla="*/ 6771198 h 12192000"/>
              <a:gd name="connsiteX3371" fmla="*/ 3517708 w 3834677"/>
              <a:gd name="connsiteY3371" fmla="*/ 6771201 h 12192000"/>
              <a:gd name="connsiteX3372" fmla="*/ 3517742 w 3834677"/>
              <a:gd name="connsiteY3372" fmla="*/ 6442875 h 12192000"/>
              <a:gd name="connsiteX3373" fmla="*/ 3484676 w 3834677"/>
              <a:gd name="connsiteY3373" fmla="*/ 6446207 h 12192000"/>
              <a:gd name="connsiteX3374" fmla="*/ 3353543 w 3834677"/>
              <a:gd name="connsiteY3374" fmla="*/ 6607037 h 12192000"/>
              <a:gd name="connsiteX3375" fmla="*/ 3189312 w 3834677"/>
              <a:gd name="connsiteY3375" fmla="*/ 6442872 h 12192000"/>
              <a:gd name="connsiteX3376" fmla="*/ 3353545 w 3834677"/>
              <a:gd name="connsiteY3376" fmla="*/ 6278707 h 12192000"/>
              <a:gd name="connsiteX3377" fmla="*/ 3484676 w 3834677"/>
              <a:gd name="connsiteY3377" fmla="*/ 6439537 h 12192000"/>
              <a:gd name="connsiteX3378" fmla="*/ 3517741 w 3834677"/>
              <a:gd name="connsiteY3378" fmla="*/ 6442869 h 12192000"/>
              <a:gd name="connsiteX3379" fmla="*/ 3517708 w 3834677"/>
              <a:gd name="connsiteY3379" fmla="*/ 6442872 h 12192000"/>
              <a:gd name="connsiteX3380" fmla="*/ 3517742 w 3834677"/>
              <a:gd name="connsiteY3380" fmla="*/ 5457865 h 12192000"/>
              <a:gd name="connsiteX3381" fmla="*/ 3484676 w 3834677"/>
              <a:gd name="connsiteY3381" fmla="*/ 5461197 h 12192000"/>
              <a:gd name="connsiteX3382" fmla="*/ 3353545 w 3834677"/>
              <a:gd name="connsiteY3382" fmla="*/ 5622026 h 12192000"/>
              <a:gd name="connsiteX3383" fmla="*/ 3189312 w 3834677"/>
              <a:gd name="connsiteY3383" fmla="*/ 5457862 h 12192000"/>
              <a:gd name="connsiteX3384" fmla="*/ 3350207 w 3834677"/>
              <a:gd name="connsiteY3384" fmla="*/ 5326782 h 12192000"/>
              <a:gd name="connsiteX3385" fmla="*/ 3352226 w 3834677"/>
              <a:gd name="connsiteY3385" fmla="*/ 5306766 h 12192000"/>
              <a:gd name="connsiteX3386" fmla="*/ 3354861 w 3834677"/>
              <a:gd name="connsiteY3386" fmla="*/ 5306766 h 12192000"/>
              <a:gd name="connsiteX3387" fmla="*/ 3356881 w 3834677"/>
              <a:gd name="connsiteY3387" fmla="*/ 5326782 h 12192000"/>
              <a:gd name="connsiteX3388" fmla="*/ 3484676 w 3834677"/>
              <a:gd name="connsiteY3388" fmla="*/ 5454526 h 12192000"/>
              <a:gd name="connsiteX3389" fmla="*/ 3517741 w 3834677"/>
              <a:gd name="connsiteY3389" fmla="*/ 5457858 h 12192000"/>
              <a:gd name="connsiteX3390" fmla="*/ 3517708 w 3834677"/>
              <a:gd name="connsiteY3390" fmla="*/ 5457862 h 12192000"/>
              <a:gd name="connsiteX3391" fmla="*/ 3517742 w 3834677"/>
              <a:gd name="connsiteY3391" fmla="*/ 891450 h 12192000"/>
              <a:gd name="connsiteX3392" fmla="*/ 3517708 w 3834677"/>
              <a:gd name="connsiteY3392" fmla="*/ 891452 h 12192000"/>
              <a:gd name="connsiteX3393" fmla="*/ 3517742 w 3834677"/>
              <a:gd name="connsiteY3393" fmla="*/ 891455 h 12192000"/>
              <a:gd name="connsiteX3394" fmla="*/ 3484686 w 3834677"/>
              <a:gd name="connsiteY3394" fmla="*/ 894785 h 12192000"/>
              <a:gd name="connsiteX3395" fmla="*/ 3353545 w 3834677"/>
              <a:gd name="connsiteY3395" fmla="*/ 1055553 h 12192000"/>
              <a:gd name="connsiteX3396" fmla="*/ 3189312 w 3834677"/>
              <a:gd name="connsiteY3396" fmla="*/ 891452 h 12192000"/>
              <a:gd name="connsiteX3397" fmla="*/ 3353545 w 3834677"/>
              <a:gd name="connsiteY3397" fmla="*/ 727289 h 12192000"/>
              <a:gd name="connsiteX3398" fmla="*/ 3484676 w 3834677"/>
              <a:gd name="connsiteY3398" fmla="*/ 888117 h 12192000"/>
              <a:gd name="connsiteX3399" fmla="*/ 3517742 w 3834677"/>
              <a:gd name="connsiteY3399" fmla="*/ 563120 h 12192000"/>
              <a:gd name="connsiteX3400" fmla="*/ 3517708 w 3834677"/>
              <a:gd name="connsiteY3400" fmla="*/ 563124 h 12192000"/>
              <a:gd name="connsiteX3401" fmla="*/ 3517742 w 3834677"/>
              <a:gd name="connsiteY3401" fmla="*/ 563127 h 12192000"/>
              <a:gd name="connsiteX3402" fmla="*/ 3484676 w 3834677"/>
              <a:gd name="connsiteY3402" fmla="*/ 566458 h 12192000"/>
              <a:gd name="connsiteX3403" fmla="*/ 3353545 w 3834677"/>
              <a:gd name="connsiteY3403" fmla="*/ 727289 h 12192000"/>
              <a:gd name="connsiteX3404" fmla="*/ 3189312 w 3834677"/>
              <a:gd name="connsiteY3404" fmla="*/ 563124 h 12192000"/>
              <a:gd name="connsiteX3405" fmla="*/ 3353545 w 3834677"/>
              <a:gd name="connsiteY3405" fmla="*/ 398958 h 12192000"/>
              <a:gd name="connsiteX3406" fmla="*/ 3484676 w 3834677"/>
              <a:gd name="connsiteY3406" fmla="*/ 559788 h 12192000"/>
              <a:gd name="connsiteX3407" fmla="*/ 3517773 w 3834677"/>
              <a:gd name="connsiteY3407" fmla="*/ 12007987 h 12192000"/>
              <a:gd name="connsiteX3408" fmla="*/ 3353543 w 3834677"/>
              <a:gd name="connsiteY3408" fmla="*/ 12172087 h 12192000"/>
              <a:gd name="connsiteX3409" fmla="*/ 3189312 w 3834677"/>
              <a:gd name="connsiteY3409" fmla="*/ 12007922 h 12192000"/>
              <a:gd name="connsiteX3410" fmla="*/ 3353543 w 3834677"/>
              <a:gd name="connsiteY3410" fmla="*/ 11843734 h 12192000"/>
              <a:gd name="connsiteX3411" fmla="*/ 3353543 w 3834677"/>
              <a:gd name="connsiteY3411" fmla="*/ 11843778 h 12192000"/>
              <a:gd name="connsiteX3412" fmla="*/ 3517773 w 3834677"/>
              <a:gd name="connsiteY3412" fmla="*/ 12007987 h 12192000"/>
              <a:gd name="connsiteX3413" fmla="*/ 3517773 w 3834677"/>
              <a:gd name="connsiteY3413" fmla="*/ 11022975 h 12192000"/>
              <a:gd name="connsiteX3414" fmla="*/ 3353543 w 3834677"/>
              <a:gd name="connsiteY3414" fmla="*/ 11187140 h 12192000"/>
              <a:gd name="connsiteX3415" fmla="*/ 3189312 w 3834677"/>
              <a:gd name="connsiteY3415" fmla="*/ 11022975 h 12192000"/>
              <a:gd name="connsiteX3416" fmla="*/ 3353543 w 3834677"/>
              <a:gd name="connsiteY3416" fmla="*/ 10858813 h 12192000"/>
              <a:gd name="connsiteX3417" fmla="*/ 3517773 w 3834677"/>
              <a:gd name="connsiteY3417" fmla="*/ 11022975 h 12192000"/>
              <a:gd name="connsiteX3418" fmla="*/ 3517773 w 3834677"/>
              <a:gd name="connsiteY3418" fmla="*/ 9381279 h 12192000"/>
              <a:gd name="connsiteX3419" fmla="*/ 3517708 w 3834677"/>
              <a:gd name="connsiteY3419" fmla="*/ 9381288 h 12192000"/>
              <a:gd name="connsiteX3420" fmla="*/ 3517773 w 3834677"/>
              <a:gd name="connsiteY3420" fmla="*/ 9381292 h 12192000"/>
              <a:gd name="connsiteX3421" fmla="*/ 3484740 w 3834677"/>
              <a:gd name="connsiteY3421" fmla="*/ 9384623 h 12192000"/>
              <a:gd name="connsiteX3422" fmla="*/ 3353608 w 3834677"/>
              <a:gd name="connsiteY3422" fmla="*/ 9545450 h 12192000"/>
              <a:gd name="connsiteX3423" fmla="*/ 3353543 w 3834677"/>
              <a:gd name="connsiteY3423" fmla="*/ 9545450 h 12192000"/>
              <a:gd name="connsiteX3424" fmla="*/ 3189377 w 3834677"/>
              <a:gd name="connsiteY3424" fmla="*/ 9381285 h 12192000"/>
              <a:gd name="connsiteX3425" fmla="*/ 3353608 w 3834677"/>
              <a:gd name="connsiteY3425" fmla="*/ 9217121 h 12192000"/>
              <a:gd name="connsiteX3426" fmla="*/ 3484740 w 3834677"/>
              <a:gd name="connsiteY3426" fmla="*/ 9377950 h 12192000"/>
              <a:gd name="connsiteX3427" fmla="*/ 3517773 w 3834677"/>
              <a:gd name="connsiteY3427" fmla="*/ 8741222 h 12192000"/>
              <a:gd name="connsiteX3428" fmla="*/ 3356879 w 3834677"/>
              <a:gd name="connsiteY3428" fmla="*/ 8872301 h 12192000"/>
              <a:gd name="connsiteX3429" fmla="*/ 3354861 w 3834677"/>
              <a:gd name="connsiteY3429" fmla="*/ 8892316 h 12192000"/>
              <a:gd name="connsiteX3430" fmla="*/ 3352224 w 3834677"/>
              <a:gd name="connsiteY3430" fmla="*/ 8892316 h 12192000"/>
              <a:gd name="connsiteX3431" fmla="*/ 3350206 w 3834677"/>
              <a:gd name="connsiteY3431" fmla="*/ 8872301 h 12192000"/>
              <a:gd name="connsiteX3432" fmla="*/ 3189312 w 3834677"/>
              <a:gd name="connsiteY3432" fmla="*/ 8741222 h 12192000"/>
              <a:gd name="connsiteX3433" fmla="*/ 3353543 w 3834677"/>
              <a:gd name="connsiteY3433" fmla="*/ 8577057 h 12192000"/>
              <a:gd name="connsiteX3434" fmla="*/ 3517773 w 3834677"/>
              <a:gd name="connsiteY3434" fmla="*/ 8741222 h 12192000"/>
              <a:gd name="connsiteX3435" fmla="*/ 3517773 w 3834677"/>
              <a:gd name="connsiteY3435" fmla="*/ 5143228 h 12192000"/>
              <a:gd name="connsiteX3436" fmla="*/ 3356880 w 3834677"/>
              <a:gd name="connsiteY3436" fmla="*/ 5274307 h 12192000"/>
              <a:gd name="connsiteX3437" fmla="*/ 3354861 w 3834677"/>
              <a:gd name="connsiteY3437" fmla="*/ 5294321 h 12192000"/>
              <a:gd name="connsiteX3438" fmla="*/ 3352225 w 3834677"/>
              <a:gd name="connsiteY3438" fmla="*/ 5294321 h 12192000"/>
              <a:gd name="connsiteX3439" fmla="*/ 3350206 w 3834677"/>
              <a:gd name="connsiteY3439" fmla="*/ 5274307 h 12192000"/>
              <a:gd name="connsiteX3440" fmla="*/ 3189312 w 3834677"/>
              <a:gd name="connsiteY3440" fmla="*/ 5143227 h 12192000"/>
              <a:gd name="connsiteX3441" fmla="*/ 3353544 w 3834677"/>
              <a:gd name="connsiteY3441" fmla="*/ 4979063 h 12192000"/>
              <a:gd name="connsiteX3442" fmla="*/ 3517773 w 3834677"/>
              <a:gd name="connsiteY3442" fmla="*/ 5143228 h 12192000"/>
              <a:gd name="connsiteX3443" fmla="*/ 3517773 w 3834677"/>
              <a:gd name="connsiteY3443" fmla="*/ 4814898 h 12192000"/>
              <a:gd name="connsiteX3444" fmla="*/ 3353544 w 3834677"/>
              <a:gd name="connsiteY3444" fmla="*/ 4978998 h 12192000"/>
              <a:gd name="connsiteX3445" fmla="*/ 3189312 w 3834677"/>
              <a:gd name="connsiteY3445" fmla="*/ 4814833 h 12192000"/>
              <a:gd name="connsiteX3446" fmla="*/ 3353544 w 3834677"/>
              <a:gd name="connsiteY3446" fmla="*/ 4650646 h 12192000"/>
              <a:gd name="connsiteX3447" fmla="*/ 3353544 w 3834677"/>
              <a:gd name="connsiteY3447" fmla="*/ 4650690 h 12192000"/>
              <a:gd name="connsiteX3448" fmla="*/ 3517773 w 3834677"/>
              <a:gd name="connsiteY3448" fmla="*/ 4814898 h 12192000"/>
              <a:gd name="connsiteX3449" fmla="*/ 3517773 w 3834677"/>
              <a:gd name="connsiteY3449" fmla="*/ 3829888 h 12192000"/>
              <a:gd name="connsiteX3450" fmla="*/ 3353544 w 3834677"/>
              <a:gd name="connsiteY3450" fmla="*/ 3994052 h 12192000"/>
              <a:gd name="connsiteX3451" fmla="*/ 3189312 w 3834677"/>
              <a:gd name="connsiteY3451" fmla="*/ 3829888 h 12192000"/>
              <a:gd name="connsiteX3452" fmla="*/ 3353544 w 3834677"/>
              <a:gd name="connsiteY3452" fmla="*/ 3665724 h 12192000"/>
              <a:gd name="connsiteX3453" fmla="*/ 3517773 w 3834677"/>
              <a:gd name="connsiteY3453" fmla="*/ 3829888 h 12192000"/>
              <a:gd name="connsiteX3454" fmla="*/ 3517773 w 3834677"/>
              <a:gd name="connsiteY3454" fmla="*/ 2188191 h 12192000"/>
              <a:gd name="connsiteX3455" fmla="*/ 3517708 w 3834677"/>
              <a:gd name="connsiteY3455" fmla="*/ 2188199 h 12192000"/>
              <a:gd name="connsiteX3456" fmla="*/ 3517773 w 3834677"/>
              <a:gd name="connsiteY3456" fmla="*/ 2188204 h 12192000"/>
              <a:gd name="connsiteX3457" fmla="*/ 3484741 w 3834677"/>
              <a:gd name="connsiteY3457" fmla="*/ 2191534 h 12192000"/>
              <a:gd name="connsiteX3458" fmla="*/ 3353608 w 3834677"/>
              <a:gd name="connsiteY3458" fmla="*/ 2352361 h 12192000"/>
              <a:gd name="connsiteX3459" fmla="*/ 3353544 w 3834677"/>
              <a:gd name="connsiteY3459" fmla="*/ 2352361 h 12192000"/>
              <a:gd name="connsiteX3460" fmla="*/ 3189378 w 3834677"/>
              <a:gd name="connsiteY3460" fmla="*/ 2188198 h 12192000"/>
              <a:gd name="connsiteX3461" fmla="*/ 3353608 w 3834677"/>
              <a:gd name="connsiteY3461" fmla="*/ 2024032 h 12192000"/>
              <a:gd name="connsiteX3462" fmla="*/ 3484741 w 3834677"/>
              <a:gd name="connsiteY3462" fmla="*/ 2184864 h 12192000"/>
              <a:gd name="connsiteX3463" fmla="*/ 3517773 w 3834677"/>
              <a:gd name="connsiteY3463" fmla="*/ 1548134 h 12192000"/>
              <a:gd name="connsiteX3464" fmla="*/ 3356880 w 3834677"/>
              <a:gd name="connsiteY3464" fmla="*/ 1679213 h 12192000"/>
              <a:gd name="connsiteX3465" fmla="*/ 3354861 w 3834677"/>
              <a:gd name="connsiteY3465" fmla="*/ 1699229 h 12192000"/>
              <a:gd name="connsiteX3466" fmla="*/ 3352225 w 3834677"/>
              <a:gd name="connsiteY3466" fmla="*/ 1699229 h 12192000"/>
              <a:gd name="connsiteX3467" fmla="*/ 3350206 w 3834677"/>
              <a:gd name="connsiteY3467" fmla="*/ 1679213 h 12192000"/>
              <a:gd name="connsiteX3468" fmla="*/ 3189312 w 3834677"/>
              <a:gd name="connsiteY3468" fmla="*/ 1548134 h 12192000"/>
              <a:gd name="connsiteX3469" fmla="*/ 3353544 w 3834677"/>
              <a:gd name="connsiteY3469" fmla="*/ 1383969 h 12192000"/>
              <a:gd name="connsiteX3470" fmla="*/ 3517773 w 3834677"/>
              <a:gd name="connsiteY3470" fmla="*/ 1548134 h 12192000"/>
              <a:gd name="connsiteX3471" fmla="*/ 3517774 w 3834677"/>
              <a:gd name="connsiteY3471" fmla="*/ 8412892 h 12192000"/>
              <a:gd name="connsiteX3472" fmla="*/ 3353543 w 3834677"/>
              <a:gd name="connsiteY3472" fmla="*/ 8576991 h 12192000"/>
              <a:gd name="connsiteX3473" fmla="*/ 3189312 w 3834677"/>
              <a:gd name="connsiteY3473" fmla="*/ 8412828 h 12192000"/>
              <a:gd name="connsiteX3474" fmla="*/ 3353543 w 3834677"/>
              <a:gd name="connsiteY3474" fmla="*/ 8248641 h 12192000"/>
              <a:gd name="connsiteX3475" fmla="*/ 3353543 w 3834677"/>
              <a:gd name="connsiteY3475" fmla="*/ 8248684 h 12192000"/>
              <a:gd name="connsiteX3476" fmla="*/ 3517774 w 3834677"/>
              <a:gd name="connsiteY3476" fmla="*/ 8412892 h 12192000"/>
              <a:gd name="connsiteX3477" fmla="*/ 3517774 w 3834677"/>
              <a:gd name="connsiteY3477" fmla="*/ 7427883 h 12192000"/>
              <a:gd name="connsiteX3478" fmla="*/ 3353543 w 3834677"/>
              <a:gd name="connsiteY3478" fmla="*/ 7592046 h 12192000"/>
              <a:gd name="connsiteX3479" fmla="*/ 3189312 w 3834677"/>
              <a:gd name="connsiteY3479" fmla="*/ 7427883 h 12192000"/>
              <a:gd name="connsiteX3480" fmla="*/ 3353543 w 3834677"/>
              <a:gd name="connsiteY3480" fmla="*/ 7263718 h 12192000"/>
              <a:gd name="connsiteX3481" fmla="*/ 3517774 w 3834677"/>
              <a:gd name="connsiteY3481" fmla="*/ 7427883 h 12192000"/>
              <a:gd name="connsiteX3482" fmla="*/ 3517775 w 3834677"/>
              <a:gd name="connsiteY3482" fmla="*/ 5786184 h 12192000"/>
              <a:gd name="connsiteX3483" fmla="*/ 3517708 w 3834677"/>
              <a:gd name="connsiteY3483" fmla="*/ 5786192 h 12192000"/>
              <a:gd name="connsiteX3484" fmla="*/ 3517775 w 3834677"/>
              <a:gd name="connsiteY3484" fmla="*/ 5786198 h 12192000"/>
              <a:gd name="connsiteX3485" fmla="*/ 3484741 w 3834677"/>
              <a:gd name="connsiteY3485" fmla="*/ 5789527 h 12192000"/>
              <a:gd name="connsiteX3486" fmla="*/ 3353608 w 3834677"/>
              <a:gd name="connsiteY3486" fmla="*/ 5950355 h 12192000"/>
              <a:gd name="connsiteX3487" fmla="*/ 3353545 w 3834677"/>
              <a:gd name="connsiteY3487" fmla="*/ 5950355 h 12192000"/>
              <a:gd name="connsiteX3488" fmla="*/ 3189378 w 3834677"/>
              <a:gd name="connsiteY3488" fmla="*/ 5786192 h 12192000"/>
              <a:gd name="connsiteX3489" fmla="*/ 3353608 w 3834677"/>
              <a:gd name="connsiteY3489" fmla="*/ 5622026 h 12192000"/>
              <a:gd name="connsiteX3490" fmla="*/ 3484741 w 3834677"/>
              <a:gd name="connsiteY3490" fmla="*/ 5782856 h 12192000"/>
              <a:gd name="connsiteX3491" fmla="*/ 3517775 w 3834677"/>
              <a:gd name="connsiteY3491" fmla="*/ 1219804 h 12192000"/>
              <a:gd name="connsiteX3492" fmla="*/ 3353544 w 3834677"/>
              <a:gd name="connsiteY3492" fmla="*/ 1383905 h 12192000"/>
              <a:gd name="connsiteX3493" fmla="*/ 3189312 w 3834677"/>
              <a:gd name="connsiteY3493" fmla="*/ 1219740 h 12192000"/>
              <a:gd name="connsiteX3494" fmla="*/ 3353545 w 3834677"/>
              <a:gd name="connsiteY3494" fmla="*/ 1055553 h 12192000"/>
              <a:gd name="connsiteX3495" fmla="*/ 3353545 w 3834677"/>
              <a:gd name="connsiteY3495" fmla="*/ 1055596 h 12192000"/>
              <a:gd name="connsiteX3496" fmla="*/ 3517775 w 3834677"/>
              <a:gd name="connsiteY3496" fmla="*/ 1219804 h 12192000"/>
              <a:gd name="connsiteX3497" fmla="*/ 3517775 w 3834677"/>
              <a:gd name="connsiteY3497" fmla="*/ 234794 h 12192000"/>
              <a:gd name="connsiteX3498" fmla="*/ 3353545 w 3834677"/>
              <a:gd name="connsiteY3498" fmla="*/ 398958 h 12192000"/>
              <a:gd name="connsiteX3499" fmla="*/ 3189312 w 3834677"/>
              <a:gd name="connsiteY3499" fmla="*/ 234794 h 12192000"/>
              <a:gd name="connsiteX3500" fmla="*/ 3353545 w 3834677"/>
              <a:gd name="connsiteY3500" fmla="*/ 70629 h 12192000"/>
              <a:gd name="connsiteX3501" fmla="*/ 3517775 w 3834677"/>
              <a:gd name="connsiteY3501" fmla="*/ 234794 h 12192000"/>
              <a:gd name="connsiteX3502" fmla="*/ 3684955 w 3834677"/>
              <a:gd name="connsiteY3502" fmla="*/ 12192000 h 12192000"/>
              <a:gd name="connsiteX3503" fmla="*/ 3677913 w 3834677"/>
              <a:gd name="connsiteY3503" fmla="*/ 12192000 h 12192000"/>
              <a:gd name="connsiteX3504" fmla="*/ 3681939 w 3834677"/>
              <a:gd name="connsiteY3504" fmla="*/ 12172063 h 12192000"/>
              <a:gd name="connsiteX3505" fmla="*/ 3698197 w 3834677"/>
              <a:gd name="connsiteY3505" fmla="*/ 0 h 12192000"/>
              <a:gd name="connsiteX3506" fmla="*/ 3685271 w 3834677"/>
              <a:gd name="connsiteY3506" fmla="*/ 37543 h 12192000"/>
              <a:gd name="connsiteX3507" fmla="*/ 3681945 w 3834677"/>
              <a:gd name="connsiteY3507" fmla="*/ 70585 h 12192000"/>
              <a:gd name="connsiteX3508" fmla="*/ 3681941 w 3834677"/>
              <a:gd name="connsiteY3508" fmla="*/ 70542 h 12192000"/>
              <a:gd name="connsiteX3509" fmla="*/ 3681936 w 3834677"/>
              <a:gd name="connsiteY3509" fmla="*/ 70575 h 12192000"/>
              <a:gd name="connsiteX3510" fmla="*/ 3678603 w 3834677"/>
              <a:gd name="connsiteY3510" fmla="*/ 37522 h 12192000"/>
              <a:gd name="connsiteX3511" fmla="*/ 3664908 w 3834677"/>
              <a:gd name="connsiteY3511" fmla="*/ 0 h 12192000"/>
              <a:gd name="connsiteX3512" fmla="*/ 3834677 w 3834677"/>
              <a:gd name="connsiteY3512" fmla="*/ 12005575 h 12192000"/>
              <a:gd name="connsiteX3513" fmla="*/ 3834677 w 3834677"/>
              <a:gd name="connsiteY3513" fmla="*/ 12010311 h 12192000"/>
              <a:gd name="connsiteX3514" fmla="*/ 3782280 w 3834677"/>
              <a:gd name="connsiteY3514" fmla="*/ 12020900 h 12192000"/>
              <a:gd name="connsiteX3515" fmla="*/ 3682004 w 3834677"/>
              <a:gd name="connsiteY3515" fmla="*/ 12172087 h 12192000"/>
              <a:gd name="connsiteX3516" fmla="*/ 3517773 w 3834677"/>
              <a:gd name="connsiteY3516" fmla="*/ 12007922 h 12192000"/>
              <a:gd name="connsiteX3517" fmla="*/ 3682004 w 3834677"/>
              <a:gd name="connsiteY3517" fmla="*/ 11843736 h 12192000"/>
              <a:gd name="connsiteX3518" fmla="*/ 3782267 w 3834677"/>
              <a:gd name="connsiteY3518" fmla="*/ 11994976 h 12192000"/>
              <a:gd name="connsiteX3519" fmla="*/ 3834677 w 3834677"/>
              <a:gd name="connsiteY3519" fmla="*/ 11677315 h 12192000"/>
              <a:gd name="connsiteX3520" fmla="*/ 3834677 w 3834677"/>
              <a:gd name="connsiteY3520" fmla="*/ 11681958 h 12192000"/>
              <a:gd name="connsiteX3521" fmla="*/ 3782280 w 3834677"/>
              <a:gd name="connsiteY3521" fmla="*/ 11692549 h 12192000"/>
              <a:gd name="connsiteX3522" fmla="*/ 3682004 w 3834677"/>
              <a:gd name="connsiteY3522" fmla="*/ 11843736 h 12192000"/>
              <a:gd name="connsiteX3523" fmla="*/ 3550808 w 3834677"/>
              <a:gd name="connsiteY3523" fmla="*/ 11682957 h 12192000"/>
              <a:gd name="connsiteX3524" fmla="*/ 3517741 w 3834677"/>
              <a:gd name="connsiteY3524" fmla="*/ 11679639 h 12192000"/>
              <a:gd name="connsiteX3525" fmla="*/ 3517773 w 3834677"/>
              <a:gd name="connsiteY3525" fmla="*/ 11679634 h 12192000"/>
              <a:gd name="connsiteX3526" fmla="*/ 3517741 w 3834677"/>
              <a:gd name="connsiteY3526" fmla="*/ 11679632 h 12192000"/>
              <a:gd name="connsiteX3527" fmla="*/ 3550805 w 3834677"/>
              <a:gd name="connsiteY3527" fmla="*/ 11676299 h 12192000"/>
              <a:gd name="connsiteX3528" fmla="*/ 3681939 w 3834677"/>
              <a:gd name="connsiteY3528" fmla="*/ 11515472 h 12192000"/>
              <a:gd name="connsiteX3529" fmla="*/ 3782243 w 3834677"/>
              <a:gd name="connsiteY3529" fmla="*/ 11666735 h 12192000"/>
              <a:gd name="connsiteX3530" fmla="*/ 3834677 w 3834677"/>
              <a:gd name="connsiteY3530" fmla="*/ 11348985 h 12192000"/>
              <a:gd name="connsiteX3531" fmla="*/ 3834677 w 3834677"/>
              <a:gd name="connsiteY3531" fmla="*/ 11353624 h 12192000"/>
              <a:gd name="connsiteX3532" fmla="*/ 3782243 w 3834677"/>
              <a:gd name="connsiteY3532" fmla="*/ 11364207 h 12192000"/>
              <a:gd name="connsiteX3533" fmla="*/ 3681939 w 3834677"/>
              <a:gd name="connsiteY3533" fmla="*/ 11515472 h 12192000"/>
              <a:gd name="connsiteX3534" fmla="*/ 3550805 w 3834677"/>
              <a:gd name="connsiteY3534" fmla="*/ 11354640 h 12192000"/>
              <a:gd name="connsiteX3535" fmla="*/ 3517741 w 3834677"/>
              <a:gd name="connsiteY3535" fmla="*/ 11351309 h 12192000"/>
              <a:gd name="connsiteX3536" fmla="*/ 3517773 w 3834677"/>
              <a:gd name="connsiteY3536" fmla="*/ 11351305 h 12192000"/>
              <a:gd name="connsiteX3537" fmla="*/ 3517741 w 3834677"/>
              <a:gd name="connsiteY3537" fmla="*/ 11351303 h 12192000"/>
              <a:gd name="connsiteX3538" fmla="*/ 3550805 w 3834677"/>
              <a:gd name="connsiteY3538" fmla="*/ 11347970 h 12192000"/>
              <a:gd name="connsiteX3539" fmla="*/ 3681939 w 3834677"/>
              <a:gd name="connsiteY3539" fmla="*/ 11187142 h 12192000"/>
              <a:gd name="connsiteX3540" fmla="*/ 3782243 w 3834677"/>
              <a:gd name="connsiteY3540" fmla="*/ 11338405 h 12192000"/>
              <a:gd name="connsiteX3541" fmla="*/ 3834677 w 3834677"/>
              <a:gd name="connsiteY3541" fmla="*/ 11020862 h 12192000"/>
              <a:gd name="connsiteX3542" fmla="*/ 3834677 w 3834677"/>
              <a:gd name="connsiteY3542" fmla="*/ 11025295 h 12192000"/>
              <a:gd name="connsiteX3543" fmla="*/ 3782264 w 3834677"/>
              <a:gd name="connsiteY3543" fmla="*/ 11035869 h 12192000"/>
              <a:gd name="connsiteX3544" fmla="*/ 3681939 w 3834677"/>
              <a:gd name="connsiteY3544" fmla="*/ 11187056 h 12192000"/>
              <a:gd name="connsiteX3545" fmla="*/ 3517708 w 3834677"/>
              <a:gd name="connsiteY3545" fmla="*/ 11022891 h 12192000"/>
              <a:gd name="connsiteX3546" fmla="*/ 3678603 w 3834677"/>
              <a:gd name="connsiteY3546" fmla="*/ 10891811 h 12192000"/>
              <a:gd name="connsiteX3547" fmla="*/ 3681935 w 3834677"/>
              <a:gd name="connsiteY3547" fmla="*/ 10858758 h 12192000"/>
              <a:gd name="connsiteX3548" fmla="*/ 3681939 w 3834677"/>
              <a:gd name="connsiteY3548" fmla="*/ 10858790 h 12192000"/>
              <a:gd name="connsiteX3549" fmla="*/ 3681939 w 3834677"/>
              <a:gd name="connsiteY3549" fmla="*/ 10858813 h 12192000"/>
              <a:gd name="connsiteX3550" fmla="*/ 3681943 w 3834677"/>
              <a:gd name="connsiteY3550" fmla="*/ 10858768 h 12192000"/>
              <a:gd name="connsiteX3551" fmla="*/ 3685275 w 3834677"/>
              <a:gd name="connsiteY3551" fmla="*/ 10891811 h 12192000"/>
              <a:gd name="connsiteX3552" fmla="*/ 3789701 w 3834677"/>
              <a:gd name="connsiteY3552" fmla="*/ 11012928 h 12192000"/>
              <a:gd name="connsiteX3553" fmla="*/ 3834677 w 3834677"/>
              <a:gd name="connsiteY3553" fmla="*/ 10692307 h 12192000"/>
              <a:gd name="connsiteX3554" fmla="*/ 3834677 w 3834677"/>
              <a:gd name="connsiteY3554" fmla="*/ 10696651 h 12192000"/>
              <a:gd name="connsiteX3555" fmla="*/ 3789682 w 3834677"/>
              <a:gd name="connsiteY3555" fmla="*/ 10704594 h 12192000"/>
              <a:gd name="connsiteX3556" fmla="*/ 3685270 w 3834677"/>
              <a:gd name="connsiteY3556" fmla="*/ 10825728 h 12192000"/>
              <a:gd name="connsiteX3557" fmla="*/ 3681943 w 3834677"/>
              <a:gd name="connsiteY3557" fmla="*/ 10858768 h 12192000"/>
              <a:gd name="connsiteX3558" fmla="*/ 3681939 w 3834677"/>
              <a:gd name="connsiteY3558" fmla="*/ 10858724 h 12192000"/>
              <a:gd name="connsiteX3559" fmla="*/ 3681935 w 3834677"/>
              <a:gd name="connsiteY3559" fmla="*/ 10858758 h 12192000"/>
              <a:gd name="connsiteX3560" fmla="*/ 3678603 w 3834677"/>
              <a:gd name="connsiteY3560" fmla="*/ 10825707 h 12192000"/>
              <a:gd name="connsiteX3561" fmla="*/ 3550805 w 3834677"/>
              <a:gd name="connsiteY3561" fmla="*/ 10697962 h 12192000"/>
              <a:gd name="connsiteX3562" fmla="*/ 3517730 w 3834677"/>
              <a:gd name="connsiteY3562" fmla="*/ 10694629 h 12192000"/>
              <a:gd name="connsiteX3563" fmla="*/ 3517752 w 3834677"/>
              <a:gd name="connsiteY3563" fmla="*/ 10694627 h 12192000"/>
              <a:gd name="connsiteX3564" fmla="*/ 3517773 w 3834677"/>
              <a:gd name="connsiteY3564" fmla="*/ 10694627 h 12192000"/>
              <a:gd name="connsiteX3565" fmla="*/ 3517741 w 3834677"/>
              <a:gd name="connsiteY3565" fmla="*/ 10694623 h 12192000"/>
              <a:gd name="connsiteX3566" fmla="*/ 3550805 w 3834677"/>
              <a:gd name="connsiteY3566" fmla="*/ 10691292 h 12192000"/>
              <a:gd name="connsiteX3567" fmla="*/ 3681939 w 3834677"/>
              <a:gd name="connsiteY3567" fmla="*/ 10530460 h 12192000"/>
              <a:gd name="connsiteX3568" fmla="*/ 3782243 w 3834677"/>
              <a:gd name="connsiteY3568" fmla="*/ 10681725 h 12192000"/>
              <a:gd name="connsiteX3569" fmla="*/ 3834677 w 3834677"/>
              <a:gd name="connsiteY3569" fmla="*/ 10363978 h 12192000"/>
              <a:gd name="connsiteX3570" fmla="*/ 3834677 w 3834677"/>
              <a:gd name="connsiteY3570" fmla="*/ 10368621 h 12192000"/>
              <a:gd name="connsiteX3571" fmla="*/ 3782265 w 3834677"/>
              <a:gd name="connsiteY3571" fmla="*/ 10379216 h 12192000"/>
              <a:gd name="connsiteX3572" fmla="*/ 3682004 w 3834677"/>
              <a:gd name="connsiteY3572" fmla="*/ 10530460 h 12192000"/>
              <a:gd name="connsiteX3573" fmla="*/ 3682004 w 3834677"/>
              <a:gd name="connsiteY3573" fmla="*/ 10530397 h 12192000"/>
              <a:gd name="connsiteX3574" fmla="*/ 3550808 w 3834677"/>
              <a:gd name="connsiteY3574" fmla="*/ 10369618 h 12192000"/>
              <a:gd name="connsiteX3575" fmla="*/ 3517741 w 3834677"/>
              <a:gd name="connsiteY3575" fmla="*/ 10366299 h 12192000"/>
              <a:gd name="connsiteX3576" fmla="*/ 3517773 w 3834677"/>
              <a:gd name="connsiteY3576" fmla="*/ 10366297 h 12192000"/>
              <a:gd name="connsiteX3577" fmla="*/ 3517741 w 3834677"/>
              <a:gd name="connsiteY3577" fmla="*/ 10366293 h 12192000"/>
              <a:gd name="connsiteX3578" fmla="*/ 3550805 w 3834677"/>
              <a:gd name="connsiteY3578" fmla="*/ 10362962 h 12192000"/>
              <a:gd name="connsiteX3579" fmla="*/ 3681939 w 3834677"/>
              <a:gd name="connsiteY3579" fmla="*/ 10202133 h 12192000"/>
              <a:gd name="connsiteX3580" fmla="*/ 3782243 w 3834677"/>
              <a:gd name="connsiteY3580" fmla="*/ 10353395 h 12192000"/>
              <a:gd name="connsiteX3581" fmla="*/ 3834677 w 3834677"/>
              <a:gd name="connsiteY3581" fmla="*/ 10035646 h 12192000"/>
              <a:gd name="connsiteX3582" fmla="*/ 3834677 w 3834677"/>
              <a:gd name="connsiteY3582" fmla="*/ 10040289 h 12192000"/>
              <a:gd name="connsiteX3583" fmla="*/ 3782265 w 3834677"/>
              <a:gd name="connsiteY3583" fmla="*/ 10050889 h 12192000"/>
              <a:gd name="connsiteX3584" fmla="*/ 3682004 w 3834677"/>
              <a:gd name="connsiteY3584" fmla="*/ 10202133 h 12192000"/>
              <a:gd name="connsiteX3585" fmla="*/ 3682004 w 3834677"/>
              <a:gd name="connsiteY3585" fmla="*/ 10202067 h 12192000"/>
              <a:gd name="connsiteX3586" fmla="*/ 3550808 w 3834677"/>
              <a:gd name="connsiteY3586" fmla="*/ 10041286 h 12192000"/>
              <a:gd name="connsiteX3587" fmla="*/ 3517741 w 3834677"/>
              <a:gd name="connsiteY3587" fmla="*/ 10037970 h 12192000"/>
              <a:gd name="connsiteX3588" fmla="*/ 3517773 w 3834677"/>
              <a:gd name="connsiteY3588" fmla="*/ 10037966 h 12192000"/>
              <a:gd name="connsiteX3589" fmla="*/ 3517741 w 3834677"/>
              <a:gd name="connsiteY3589" fmla="*/ 10037964 h 12192000"/>
              <a:gd name="connsiteX3590" fmla="*/ 3550805 w 3834677"/>
              <a:gd name="connsiteY3590" fmla="*/ 10034631 h 12192000"/>
              <a:gd name="connsiteX3591" fmla="*/ 3681939 w 3834677"/>
              <a:gd name="connsiteY3591" fmla="*/ 9873803 h 12192000"/>
              <a:gd name="connsiteX3592" fmla="*/ 3782243 w 3834677"/>
              <a:gd name="connsiteY3592" fmla="*/ 10025066 h 12192000"/>
              <a:gd name="connsiteX3593" fmla="*/ 3834677 w 3834677"/>
              <a:gd name="connsiteY3593" fmla="*/ 9707295 h 12192000"/>
              <a:gd name="connsiteX3594" fmla="*/ 3834677 w 3834677"/>
              <a:gd name="connsiteY3594" fmla="*/ 9711939 h 12192000"/>
              <a:gd name="connsiteX3595" fmla="*/ 3782262 w 3834677"/>
              <a:gd name="connsiteY3595" fmla="*/ 9722540 h 12192000"/>
              <a:gd name="connsiteX3596" fmla="*/ 3682004 w 3834677"/>
              <a:gd name="connsiteY3596" fmla="*/ 9873803 h 12192000"/>
              <a:gd name="connsiteX3597" fmla="*/ 3682004 w 3834677"/>
              <a:gd name="connsiteY3597" fmla="*/ 9873759 h 12192000"/>
              <a:gd name="connsiteX3598" fmla="*/ 3517708 w 3834677"/>
              <a:gd name="connsiteY3598" fmla="*/ 9709615 h 12192000"/>
              <a:gd name="connsiteX3599" fmla="*/ 3681939 w 3834677"/>
              <a:gd name="connsiteY3599" fmla="*/ 9545450 h 12192000"/>
              <a:gd name="connsiteX3600" fmla="*/ 3782243 w 3834677"/>
              <a:gd name="connsiteY3600" fmla="*/ 9696715 h 12192000"/>
              <a:gd name="connsiteX3601" fmla="*/ 3834677 w 3834677"/>
              <a:gd name="connsiteY3601" fmla="*/ 9378966 h 12192000"/>
              <a:gd name="connsiteX3602" fmla="*/ 3834677 w 3834677"/>
              <a:gd name="connsiteY3602" fmla="*/ 9383609 h 12192000"/>
              <a:gd name="connsiteX3603" fmla="*/ 3782280 w 3834677"/>
              <a:gd name="connsiteY3603" fmla="*/ 9394200 h 12192000"/>
              <a:gd name="connsiteX3604" fmla="*/ 3682004 w 3834677"/>
              <a:gd name="connsiteY3604" fmla="*/ 9545385 h 12192000"/>
              <a:gd name="connsiteX3605" fmla="*/ 3550808 w 3834677"/>
              <a:gd name="connsiteY3605" fmla="*/ 9384606 h 12192000"/>
              <a:gd name="connsiteX3606" fmla="*/ 3517773 w 3834677"/>
              <a:gd name="connsiteY3606" fmla="*/ 9381292 h 12192000"/>
              <a:gd name="connsiteX3607" fmla="*/ 3517838 w 3834677"/>
              <a:gd name="connsiteY3607" fmla="*/ 9381288 h 12192000"/>
              <a:gd name="connsiteX3608" fmla="*/ 3517773 w 3834677"/>
              <a:gd name="connsiteY3608" fmla="*/ 9381279 h 12192000"/>
              <a:gd name="connsiteX3609" fmla="*/ 3550805 w 3834677"/>
              <a:gd name="connsiteY3609" fmla="*/ 9377950 h 12192000"/>
              <a:gd name="connsiteX3610" fmla="*/ 3681939 w 3834677"/>
              <a:gd name="connsiteY3610" fmla="*/ 9217121 h 12192000"/>
              <a:gd name="connsiteX3611" fmla="*/ 3782243 w 3834677"/>
              <a:gd name="connsiteY3611" fmla="*/ 9368386 h 12192000"/>
              <a:gd name="connsiteX3612" fmla="*/ 3834677 w 3834677"/>
              <a:gd name="connsiteY3612" fmla="*/ 9050929 h 12192000"/>
              <a:gd name="connsiteX3613" fmla="*/ 3834677 w 3834677"/>
              <a:gd name="connsiteY3613" fmla="*/ 9055280 h 12192000"/>
              <a:gd name="connsiteX3614" fmla="*/ 3782265 w 3834677"/>
              <a:gd name="connsiteY3614" fmla="*/ 9065879 h 12192000"/>
              <a:gd name="connsiteX3615" fmla="*/ 3682004 w 3834677"/>
              <a:gd name="connsiteY3615" fmla="*/ 9217121 h 12192000"/>
              <a:gd name="connsiteX3616" fmla="*/ 3682004 w 3834677"/>
              <a:gd name="connsiteY3616" fmla="*/ 9217055 h 12192000"/>
              <a:gd name="connsiteX3617" fmla="*/ 3550808 w 3834677"/>
              <a:gd name="connsiteY3617" fmla="*/ 9056276 h 12192000"/>
              <a:gd name="connsiteX3618" fmla="*/ 3517741 w 3834677"/>
              <a:gd name="connsiteY3618" fmla="*/ 9052960 h 12192000"/>
              <a:gd name="connsiteX3619" fmla="*/ 3517773 w 3834677"/>
              <a:gd name="connsiteY3619" fmla="*/ 9052956 h 12192000"/>
              <a:gd name="connsiteX3620" fmla="*/ 3517741 w 3834677"/>
              <a:gd name="connsiteY3620" fmla="*/ 9052952 h 12192000"/>
              <a:gd name="connsiteX3621" fmla="*/ 3550805 w 3834677"/>
              <a:gd name="connsiteY3621" fmla="*/ 9049621 h 12192000"/>
              <a:gd name="connsiteX3622" fmla="*/ 3678603 w 3834677"/>
              <a:gd name="connsiteY3622" fmla="*/ 8921876 h 12192000"/>
              <a:gd name="connsiteX3623" fmla="*/ 3680621 w 3834677"/>
              <a:gd name="connsiteY3623" fmla="*/ 8901860 h 12192000"/>
              <a:gd name="connsiteX3624" fmla="*/ 3683257 w 3834677"/>
              <a:gd name="connsiteY3624" fmla="*/ 8901860 h 12192000"/>
              <a:gd name="connsiteX3625" fmla="*/ 3685275 w 3834677"/>
              <a:gd name="connsiteY3625" fmla="*/ 8921876 h 12192000"/>
              <a:gd name="connsiteX3626" fmla="*/ 3789701 w 3834677"/>
              <a:gd name="connsiteY3626" fmla="*/ 9042995 h 12192000"/>
              <a:gd name="connsiteX3627" fmla="*/ 3834677 w 3834677"/>
              <a:gd name="connsiteY3627" fmla="*/ 8738818 h 12192000"/>
              <a:gd name="connsiteX3628" fmla="*/ 3834677 w 3834677"/>
              <a:gd name="connsiteY3628" fmla="*/ 8743255 h 12192000"/>
              <a:gd name="connsiteX3629" fmla="*/ 3789720 w 3834677"/>
              <a:gd name="connsiteY3629" fmla="*/ 8751201 h 12192000"/>
              <a:gd name="connsiteX3630" fmla="*/ 3685339 w 3834677"/>
              <a:gd name="connsiteY3630" fmla="*/ 8872310 h 12192000"/>
              <a:gd name="connsiteX3631" fmla="*/ 3683322 w 3834677"/>
              <a:gd name="connsiteY3631" fmla="*/ 8892316 h 12192000"/>
              <a:gd name="connsiteX3632" fmla="*/ 3680696 w 3834677"/>
              <a:gd name="connsiteY3632" fmla="*/ 8892316 h 12192000"/>
              <a:gd name="connsiteX3633" fmla="*/ 3678654 w 3834677"/>
              <a:gd name="connsiteY3633" fmla="*/ 8872152 h 12192000"/>
              <a:gd name="connsiteX3634" fmla="*/ 3517708 w 3834677"/>
              <a:gd name="connsiteY3634" fmla="*/ 8741135 h 12192000"/>
              <a:gd name="connsiteX3635" fmla="*/ 3681939 w 3834677"/>
              <a:gd name="connsiteY3635" fmla="*/ 8576970 h 12192000"/>
              <a:gd name="connsiteX3636" fmla="*/ 3782244 w 3834677"/>
              <a:gd name="connsiteY3636" fmla="*/ 8728235 h 12192000"/>
              <a:gd name="connsiteX3637" fmla="*/ 3834677 w 3834677"/>
              <a:gd name="connsiteY3637" fmla="*/ 8410481 h 12192000"/>
              <a:gd name="connsiteX3638" fmla="*/ 3834677 w 3834677"/>
              <a:gd name="connsiteY3638" fmla="*/ 8415216 h 12192000"/>
              <a:gd name="connsiteX3639" fmla="*/ 3782280 w 3834677"/>
              <a:gd name="connsiteY3639" fmla="*/ 8425806 h 12192000"/>
              <a:gd name="connsiteX3640" fmla="*/ 3682004 w 3834677"/>
              <a:gd name="connsiteY3640" fmla="*/ 8576991 h 12192000"/>
              <a:gd name="connsiteX3641" fmla="*/ 3517774 w 3834677"/>
              <a:gd name="connsiteY3641" fmla="*/ 8412828 h 12192000"/>
              <a:gd name="connsiteX3642" fmla="*/ 3682005 w 3834677"/>
              <a:gd name="connsiteY3642" fmla="*/ 8248641 h 12192000"/>
              <a:gd name="connsiteX3643" fmla="*/ 3782269 w 3834677"/>
              <a:gd name="connsiteY3643" fmla="*/ 8399880 h 12192000"/>
              <a:gd name="connsiteX3644" fmla="*/ 3834677 w 3834677"/>
              <a:gd name="connsiteY3644" fmla="*/ 8082222 h 12192000"/>
              <a:gd name="connsiteX3645" fmla="*/ 3834677 w 3834677"/>
              <a:gd name="connsiteY3645" fmla="*/ 8086863 h 12192000"/>
              <a:gd name="connsiteX3646" fmla="*/ 3782280 w 3834677"/>
              <a:gd name="connsiteY3646" fmla="*/ 8097455 h 12192000"/>
              <a:gd name="connsiteX3647" fmla="*/ 3682005 w 3834677"/>
              <a:gd name="connsiteY3647" fmla="*/ 8248641 h 12192000"/>
              <a:gd name="connsiteX3648" fmla="*/ 3550808 w 3834677"/>
              <a:gd name="connsiteY3648" fmla="*/ 8087863 h 12192000"/>
              <a:gd name="connsiteX3649" fmla="*/ 3517742 w 3834677"/>
              <a:gd name="connsiteY3649" fmla="*/ 8084544 h 12192000"/>
              <a:gd name="connsiteX3650" fmla="*/ 3517774 w 3834677"/>
              <a:gd name="connsiteY3650" fmla="*/ 8084541 h 12192000"/>
              <a:gd name="connsiteX3651" fmla="*/ 3517742 w 3834677"/>
              <a:gd name="connsiteY3651" fmla="*/ 8084537 h 12192000"/>
              <a:gd name="connsiteX3652" fmla="*/ 3550807 w 3834677"/>
              <a:gd name="connsiteY3652" fmla="*/ 8081206 h 12192000"/>
              <a:gd name="connsiteX3653" fmla="*/ 3681939 w 3834677"/>
              <a:gd name="connsiteY3653" fmla="*/ 7920377 h 12192000"/>
              <a:gd name="connsiteX3654" fmla="*/ 3782244 w 3834677"/>
              <a:gd name="connsiteY3654" fmla="*/ 8071640 h 12192000"/>
              <a:gd name="connsiteX3655" fmla="*/ 3834677 w 3834677"/>
              <a:gd name="connsiteY3655" fmla="*/ 7753893 h 12192000"/>
              <a:gd name="connsiteX3656" fmla="*/ 3834677 w 3834677"/>
              <a:gd name="connsiteY3656" fmla="*/ 7758531 h 12192000"/>
              <a:gd name="connsiteX3657" fmla="*/ 3782244 w 3834677"/>
              <a:gd name="connsiteY3657" fmla="*/ 7769113 h 12192000"/>
              <a:gd name="connsiteX3658" fmla="*/ 3681939 w 3834677"/>
              <a:gd name="connsiteY3658" fmla="*/ 7920377 h 12192000"/>
              <a:gd name="connsiteX3659" fmla="*/ 3550807 w 3834677"/>
              <a:gd name="connsiteY3659" fmla="*/ 7759546 h 12192000"/>
              <a:gd name="connsiteX3660" fmla="*/ 3517742 w 3834677"/>
              <a:gd name="connsiteY3660" fmla="*/ 7756215 h 12192000"/>
              <a:gd name="connsiteX3661" fmla="*/ 3517774 w 3834677"/>
              <a:gd name="connsiteY3661" fmla="*/ 7756211 h 12192000"/>
              <a:gd name="connsiteX3662" fmla="*/ 3517742 w 3834677"/>
              <a:gd name="connsiteY3662" fmla="*/ 7756208 h 12192000"/>
              <a:gd name="connsiteX3663" fmla="*/ 3550807 w 3834677"/>
              <a:gd name="connsiteY3663" fmla="*/ 7752876 h 12192000"/>
              <a:gd name="connsiteX3664" fmla="*/ 3681939 w 3834677"/>
              <a:gd name="connsiteY3664" fmla="*/ 7592046 h 12192000"/>
              <a:gd name="connsiteX3665" fmla="*/ 3782244 w 3834677"/>
              <a:gd name="connsiteY3665" fmla="*/ 7743311 h 12192000"/>
              <a:gd name="connsiteX3666" fmla="*/ 3834677 w 3834677"/>
              <a:gd name="connsiteY3666" fmla="*/ 7425768 h 12192000"/>
              <a:gd name="connsiteX3667" fmla="*/ 3834677 w 3834677"/>
              <a:gd name="connsiteY3667" fmla="*/ 7430201 h 12192000"/>
              <a:gd name="connsiteX3668" fmla="*/ 3782265 w 3834677"/>
              <a:gd name="connsiteY3668" fmla="*/ 7440775 h 12192000"/>
              <a:gd name="connsiteX3669" fmla="*/ 3681939 w 3834677"/>
              <a:gd name="connsiteY3669" fmla="*/ 7591961 h 12192000"/>
              <a:gd name="connsiteX3670" fmla="*/ 3517708 w 3834677"/>
              <a:gd name="connsiteY3670" fmla="*/ 7427795 h 12192000"/>
              <a:gd name="connsiteX3671" fmla="*/ 3678603 w 3834677"/>
              <a:gd name="connsiteY3671" fmla="*/ 7296715 h 12192000"/>
              <a:gd name="connsiteX3672" fmla="*/ 3681936 w 3834677"/>
              <a:gd name="connsiteY3672" fmla="*/ 7263663 h 12192000"/>
              <a:gd name="connsiteX3673" fmla="*/ 3681939 w 3834677"/>
              <a:gd name="connsiteY3673" fmla="*/ 7263696 h 12192000"/>
              <a:gd name="connsiteX3674" fmla="*/ 3681939 w 3834677"/>
              <a:gd name="connsiteY3674" fmla="*/ 7263718 h 12192000"/>
              <a:gd name="connsiteX3675" fmla="*/ 3681944 w 3834677"/>
              <a:gd name="connsiteY3675" fmla="*/ 7263674 h 12192000"/>
              <a:gd name="connsiteX3676" fmla="*/ 3685275 w 3834677"/>
              <a:gd name="connsiteY3676" fmla="*/ 7296715 h 12192000"/>
              <a:gd name="connsiteX3677" fmla="*/ 3789702 w 3834677"/>
              <a:gd name="connsiteY3677" fmla="*/ 7417834 h 12192000"/>
              <a:gd name="connsiteX3678" fmla="*/ 3834677 w 3834677"/>
              <a:gd name="connsiteY3678" fmla="*/ 7097212 h 12192000"/>
              <a:gd name="connsiteX3679" fmla="*/ 3834677 w 3834677"/>
              <a:gd name="connsiteY3679" fmla="*/ 7101557 h 12192000"/>
              <a:gd name="connsiteX3680" fmla="*/ 3789682 w 3834677"/>
              <a:gd name="connsiteY3680" fmla="*/ 7109501 h 12192000"/>
              <a:gd name="connsiteX3681" fmla="*/ 3685271 w 3834677"/>
              <a:gd name="connsiteY3681" fmla="*/ 7230632 h 12192000"/>
              <a:gd name="connsiteX3682" fmla="*/ 3681944 w 3834677"/>
              <a:gd name="connsiteY3682" fmla="*/ 7263674 h 12192000"/>
              <a:gd name="connsiteX3683" fmla="*/ 3681939 w 3834677"/>
              <a:gd name="connsiteY3683" fmla="*/ 7263630 h 12192000"/>
              <a:gd name="connsiteX3684" fmla="*/ 3681936 w 3834677"/>
              <a:gd name="connsiteY3684" fmla="*/ 7263663 h 12192000"/>
              <a:gd name="connsiteX3685" fmla="*/ 3678603 w 3834677"/>
              <a:gd name="connsiteY3685" fmla="*/ 7230611 h 12192000"/>
              <a:gd name="connsiteX3686" fmla="*/ 3550807 w 3834677"/>
              <a:gd name="connsiteY3686" fmla="*/ 7102866 h 12192000"/>
              <a:gd name="connsiteX3687" fmla="*/ 3517730 w 3834677"/>
              <a:gd name="connsiteY3687" fmla="*/ 7099533 h 12192000"/>
              <a:gd name="connsiteX3688" fmla="*/ 3517752 w 3834677"/>
              <a:gd name="connsiteY3688" fmla="*/ 7099531 h 12192000"/>
              <a:gd name="connsiteX3689" fmla="*/ 3517774 w 3834677"/>
              <a:gd name="connsiteY3689" fmla="*/ 7099531 h 12192000"/>
              <a:gd name="connsiteX3690" fmla="*/ 3517741 w 3834677"/>
              <a:gd name="connsiteY3690" fmla="*/ 7099528 h 12192000"/>
              <a:gd name="connsiteX3691" fmla="*/ 3550807 w 3834677"/>
              <a:gd name="connsiteY3691" fmla="*/ 7096196 h 12192000"/>
              <a:gd name="connsiteX3692" fmla="*/ 3681939 w 3834677"/>
              <a:gd name="connsiteY3692" fmla="*/ 6935366 h 12192000"/>
              <a:gd name="connsiteX3693" fmla="*/ 3782244 w 3834677"/>
              <a:gd name="connsiteY3693" fmla="*/ 7086631 h 12192000"/>
              <a:gd name="connsiteX3694" fmla="*/ 3834677 w 3834677"/>
              <a:gd name="connsiteY3694" fmla="*/ 6768882 h 12192000"/>
              <a:gd name="connsiteX3695" fmla="*/ 3834677 w 3834677"/>
              <a:gd name="connsiteY3695" fmla="*/ 6773525 h 12192000"/>
              <a:gd name="connsiteX3696" fmla="*/ 3782265 w 3834677"/>
              <a:gd name="connsiteY3696" fmla="*/ 6784121 h 12192000"/>
              <a:gd name="connsiteX3697" fmla="*/ 3682004 w 3834677"/>
              <a:gd name="connsiteY3697" fmla="*/ 6935366 h 12192000"/>
              <a:gd name="connsiteX3698" fmla="*/ 3682004 w 3834677"/>
              <a:gd name="connsiteY3698" fmla="*/ 6935302 h 12192000"/>
              <a:gd name="connsiteX3699" fmla="*/ 3550808 w 3834677"/>
              <a:gd name="connsiteY3699" fmla="*/ 6774523 h 12192000"/>
              <a:gd name="connsiteX3700" fmla="*/ 3517742 w 3834677"/>
              <a:gd name="connsiteY3700" fmla="*/ 6771204 h 12192000"/>
              <a:gd name="connsiteX3701" fmla="*/ 3517774 w 3834677"/>
              <a:gd name="connsiteY3701" fmla="*/ 6771201 h 12192000"/>
              <a:gd name="connsiteX3702" fmla="*/ 3517741 w 3834677"/>
              <a:gd name="connsiteY3702" fmla="*/ 6771198 h 12192000"/>
              <a:gd name="connsiteX3703" fmla="*/ 3550807 w 3834677"/>
              <a:gd name="connsiteY3703" fmla="*/ 6767866 h 12192000"/>
              <a:gd name="connsiteX3704" fmla="*/ 3681939 w 3834677"/>
              <a:gd name="connsiteY3704" fmla="*/ 6607037 h 12192000"/>
              <a:gd name="connsiteX3705" fmla="*/ 3782244 w 3834677"/>
              <a:gd name="connsiteY3705" fmla="*/ 6758300 h 12192000"/>
              <a:gd name="connsiteX3706" fmla="*/ 3834677 w 3834677"/>
              <a:gd name="connsiteY3706" fmla="*/ 6440553 h 12192000"/>
              <a:gd name="connsiteX3707" fmla="*/ 3834677 w 3834677"/>
              <a:gd name="connsiteY3707" fmla="*/ 6445197 h 12192000"/>
              <a:gd name="connsiteX3708" fmla="*/ 3782265 w 3834677"/>
              <a:gd name="connsiteY3708" fmla="*/ 6455795 h 12192000"/>
              <a:gd name="connsiteX3709" fmla="*/ 3682004 w 3834677"/>
              <a:gd name="connsiteY3709" fmla="*/ 6607037 h 12192000"/>
              <a:gd name="connsiteX3710" fmla="*/ 3682004 w 3834677"/>
              <a:gd name="connsiteY3710" fmla="*/ 6606971 h 12192000"/>
              <a:gd name="connsiteX3711" fmla="*/ 3550808 w 3834677"/>
              <a:gd name="connsiteY3711" fmla="*/ 6446191 h 12192000"/>
              <a:gd name="connsiteX3712" fmla="*/ 3517742 w 3834677"/>
              <a:gd name="connsiteY3712" fmla="*/ 6442875 h 12192000"/>
              <a:gd name="connsiteX3713" fmla="*/ 3517774 w 3834677"/>
              <a:gd name="connsiteY3713" fmla="*/ 6442872 h 12192000"/>
              <a:gd name="connsiteX3714" fmla="*/ 3517741 w 3834677"/>
              <a:gd name="connsiteY3714" fmla="*/ 6442869 h 12192000"/>
              <a:gd name="connsiteX3715" fmla="*/ 3550807 w 3834677"/>
              <a:gd name="connsiteY3715" fmla="*/ 6439537 h 12192000"/>
              <a:gd name="connsiteX3716" fmla="*/ 3681941 w 3834677"/>
              <a:gd name="connsiteY3716" fmla="*/ 6278707 h 12192000"/>
              <a:gd name="connsiteX3717" fmla="*/ 3782244 w 3834677"/>
              <a:gd name="connsiteY3717" fmla="*/ 6429972 h 12192000"/>
              <a:gd name="connsiteX3718" fmla="*/ 3834677 w 3834677"/>
              <a:gd name="connsiteY3718" fmla="*/ 6112202 h 12192000"/>
              <a:gd name="connsiteX3719" fmla="*/ 3834677 w 3834677"/>
              <a:gd name="connsiteY3719" fmla="*/ 6116846 h 12192000"/>
              <a:gd name="connsiteX3720" fmla="*/ 3782265 w 3834677"/>
              <a:gd name="connsiteY3720" fmla="*/ 6127446 h 12192000"/>
              <a:gd name="connsiteX3721" fmla="*/ 3682004 w 3834677"/>
              <a:gd name="connsiteY3721" fmla="*/ 6278707 h 12192000"/>
              <a:gd name="connsiteX3722" fmla="*/ 3682004 w 3834677"/>
              <a:gd name="connsiteY3722" fmla="*/ 6278664 h 12192000"/>
              <a:gd name="connsiteX3723" fmla="*/ 3517708 w 3834677"/>
              <a:gd name="connsiteY3723" fmla="*/ 6114521 h 12192000"/>
              <a:gd name="connsiteX3724" fmla="*/ 3681941 w 3834677"/>
              <a:gd name="connsiteY3724" fmla="*/ 5950355 h 12192000"/>
              <a:gd name="connsiteX3725" fmla="*/ 3782245 w 3834677"/>
              <a:gd name="connsiteY3725" fmla="*/ 6101621 h 12192000"/>
              <a:gd name="connsiteX3726" fmla="*/ 3834677 w 3834677"/>
              <a:gd name="connsiteY3726" fmla="*/ 5783873 h 12192000"/>
              <a:gd name="connsiteX3727" fmla="*/ 3834677 w 3834677"/>
              <a:gd name="connsiteY3727" fmla="*/ 5788516 h 12192000"/>
              <a:gd name="connsiteX3728" fmla="*/ 3782280 w 3834677"/>
              <a:gd name="connsiteY3728" fmla="*/ 5799107 h 12192000"/>
              <a:gd name="connsiteX3729" fmla="*/ 3682004 w 3834677"/>
              <a:gd name="connsiteY3729" fmla="*/ 5950291 h 12192000"/>
              <a:gd name="connsiteX3730" fmla="*/ 3550808 w 3834677"/>
              <a:gd name="connsiteY3730" fmla="*/ 5789511 h 12192000"/>
              <a:gd name="connsiteX3731" fmla="*/ 3517775 w 3834677"/>
              <a:gd name="connsiteY3731" fmla="*/ 5786198 h 12192000"/>
              <a:gd name="connsiteX3732" fmla="*/ 3517840 w 3834677"/>
              <a:gd name="connsiteY3732" fmla="*/ 5786192 h 12192000"/>
              <a:gd name="connsiteX3733" fmla="*/ 3517775 w 3834677"/>
              <a:gd name="connsiteY3733" fmla="*/ 5786184 h 12192000"/>
              <a:gd name="connsiteX3734" fmla="*/ 3550808 w 3834677"/>
              <a:gd name="connsiteY3734" fmla="*/ 5782856 h 12192000"/>
              <a:gd name="connsiteX3735" fmla="*/ 3681941 w 3834677"/>
              <a:gd name="connsiteY3735" fmla="*/ 5622026 h 12192000"/>
              <a:gd name="connsiteX3736" fmla="*/ 3782245 w 3834677"/>
              <a:gd name="connsiteY3736" fmla="*/ 5773292 h 12192000"/>
              <a:gd name="connsiteX3737" fmla="*/ 3834677 w 3834677"/>
              <a:gd name="connsiteY3737" fmla="*/ 5455834 h 12192000"/>
              <a:gd name="connsiteX3738" fmla="*/ 3834677 w 3834677"/>
              <a:gd name="connsiteY3738" fmla="*/ 5460186 h 12192000"/>
              <a:gd name="connsiteX3739" fmla="*/ 3782266 w 3834677"/>
              <a:gd name="connsiteY3739" fmla="*/ 5470784 h 12192000"/>
              <a:gd name="connsiteX3740" fmla="*/ 3682004 w 3834677"/>
              <a:gd name="connsiteY3740" fmla="*/ 5622026 h 12192000"/>
              <a:gd name="connsiteX3741" fmla="*/ 3682004 w 3834677"/>
              <a:gd name="connsiteY3741" fmla="*/ 5621962 h 12192000"/>
              <a:gd name="connsiteX3742" fmla="*/ 3550808 w 3834677"/>
              <a:gd name="connsiteY3742" fmla="*/ 5461182 h 12192000"/>
              <a:gd name="connsiteX3743" fmla="*/ 3517742 w 3834677"/>
              <a:gd name="connsiteY3743" fmla="*/ 5457865 h 12192000"/>
              <a:gd name="connsiteX3744" fmla="*/ 3517775 w 3834677"/>
              <a:gd name="connsiteY3744" fmla="*/ 5457862 h 12192000"/>
              <a:gd name="connsiteX3745" fmla="*/ 3517741 w 3834677"/>
              <a:gd name="connsiteY3745" fmla="*/ 5457858 h 12192000"/>
              <a:gd name="connsiteX3746" fmla="*/ 3550808 w 3834677"/>
              <a:gd name="connsiteY3746" fmla="*/ 5454526 h 12192000"/>
              <a:gd name="connsiteX3747" fmla="*/ 3678603 w 3834677"/>
              <a:gd name="connsiteY3747" fmla="*/ 5326782 h 12192000"/>
              <a:gd name="connsiteX3748" fmla="*/ 3680622 w 3834677"/>
              <a:gd name="connsiteY3748" fmla="*/ 5306766 h 12192000"/>
              <a:gd name="connsiteX3749" fmla="*/ 3683258 w 3834677"/>
              <a:gd name="connsiteY3749" fmla="*/ 5306766 h 12192000"/>
              <a:gd name="connsiteX3750" fmla="*/ 3685277 w 3834677"/>
              <a:gd name="connsiteY3750" fmla="*/ 5326782 h 12192000"/>
              <a:gd name="connsiteX3751" fmla="*/ 3789702 w 3834677"/>
              <a:gd name="connsiteY3751" fmla="*/ 5447902 h 12192000"/>
              <a:gd name="connsiteX3752" fmla="*/ 3834677 w 3834677"/>
              <a:gd name="connsiteY3752" fmla="*/ 5140822 h 12192000"/>
              <a:gd name="connsiteX3753" fmla="*/ 3834677 w 3834677"/>
              <a:gd name="connsiteY3753" fmla="*/ 5145260 h 12192000"/>
              <a:gd name="connsiteX3754" fmla="*/ 3789720 w 3834677"/>
              <a:gd name="connsiteY3754" fmla="*/ 5153207 h 12192000"/>
              <a:gd name="connsiteX3755" fmla="*/ 3685340 w 3834677"/>
              <a:gd name="connsiteY3755" fmla="*/ 5274316 h 12192000"/>
              <a:gd name="connsiteX3756" fmla="*/ 3683323 w 3834677"/>
              <a:gd name="connsiteY3756" fmla="*/ 5294322 h 12192000"/>
              <a:gd name="connsiteX3757" fmla="*/ 3680696 w 3834677"/>
              <a:gd name="connsiteY3757" fmla="*/ 5294322 h 12192000"/>
              <a:gd name="connsiteX3758" fmla="*/ 3678654 w 3834677"/>
              <a:gd name="connsiteY3758" fmla="*/ 5274158 h 12192000"/>
              <a:gd name="connsiteX3759" fmla="*/ 3517708 w 3834677"/>
              <a:gd name="connsiteY3759" fmla="*/ 5143142 h 12192000"/>
              <a:gd name="connsiteX3760" fmla="*/ 3681941 w 3834677"/>
              <a:gd name="connsiteY3760" fmla="*/ 4978975 h 12192000"/>
              <a:gd name="connsiteX3761" fmla="*/ 3782245 w 3834677"/>
              <a:gd name="connsiteY3761" fmla="*/ 5130240 h 12192000"/>
              <a:gd name="connsiteX3762" fmla="*/ 3834677 w 3834677"/>
              <a:gd name="connsiteY3762" fmla="*/ 4812487 h 12192000"/>
              <a:gd name="connsiteX3763" fmla="*/ 3834677 w 3834677"/>
              <a:gd name="connsiteY3763" fmla="*/ 4817222 h 12192000"/>
              <a:gd name="connsiteX3764" fmla="*/ 3782280 w 3834677"/>
              <a:gd name="connsiteY3764" fmla="*/ 4827812 h 12192000"/>
              <a:gd name="connsiteX3765" fmla="*/ 3682004 w 3834677"/>
              <a:gd name="connsiteY3765" fmla="*/ 4978999 h 12192000"/>
              <a:gd name="connsiteX3766" fmla="*/ 3517773 w 3834677"/>
              <a:gd name="connsiteY3766" fmla="*/ 4814833 h 12192000"/>
              <a:gd name="connsiteX3767" fmla="*/ 3682004 w 3834677"/>
              <a:gd name="connsiteY3767" fmla="*/ 4650647 h 12192000"/>
              <a:gd name="connsiteX3768" fmla="*/ 3782269 w 3834677"/>
              <a:gd name="connsiteY3768" fmla="*/ 4801888 h 12192000"/>
              <a:gd name="connsiteX3769" fmla="*/ 3834677 w 3834677"/>
              <a:gd name="connsiteY3769" fmla="*/ 4484227 h 12192000"/>
              <a:gd name="connsiteX3770" fmla="*/ 3834677 w 3834677"/>
              <a:gd name="connsiteY3770" fmla="*/ 4488870 h 12192000"/>
              <a:gd name="connsiteX3771" fmla="*/ 3782280 w 3834677"/>
              <a:gd name="connsiteY3771" fmla="*/ 4499461 h 12192000"/>
              <a:gd name="connsiteX3772" fmla="*/ 3682004 w 3834677"/>
              <a:gd name="connsiteY3772" fmla="*/ 4650647 h 12192000"/>
              <a:gd name="connsiteX3773" fmla="*/ 3550808 w 3834677"/>
              <a:gd name="connsiteY3773" fmla="*/ 4489870 h 12192000"/>
              <a:gd name="connsiteX3774" fmla="*/ 3517741 w 3834677"/>
              <a:gd name="connsiteY3774" fmla="*/ 4486551 h 12192000"/>
              <a:gd name="connsiteX3775" fmla="*/ 3517773 w 3834677"/>
              <a:gd name="connsiteY3775" fmla="*/ 4486546 h 12192000"/>
              <a:gd name="connsiteX3776" fmla="*/ 3517741 w 3834677"/>
              <a:gd name="connsiteY3776" fmla="*/ 4486544 h 12192000"/>
              <a:gd name="connsiteX3777" fmla="*/ 3550807 w 3834677"/>
              <a:gd name="connsiteY3777" fmla="*/ 4483213 h 12192000"/>
              <a:gd name="connsiteX3778" fmla="*/ 3681939 w 3834677"/>
              <a:gd name="connsiteY3778" fmla="*/ 4322383 h 12192000"/>
              <a:gd name="connsiteX3779" fmla="*/ 3782243 w 3834677"/>
              <a:gd name="connsiteY3779" fmla="*/ 4473648 h 12192000"/>
              <a:gd name="connsiteX3780" fmla="*/ 3834677 w 3834677"/>
              <a:gd name="connsiteY3780" fmla="*/ 4155897 h 12192000"/>
              <a:gd name="connsiteX3781" fmla="*/ 3834677 w 3834677"/>
              <a:gd name="connsiteY3781" fmla="*/ 4160536 h 12192000"/>
              <a:gd name="connsiteX3782" fmla="*/ 3782243 w 3834677"/>
              <a:gd name="connsiteY3782" fmla="*/ 4171118 h 12192000"/>
              <a:gd name="connsiteX3783" fmla="*/ 3681939 w 3834677"/>
              <a:gd name="connsiteY3783" fmla="*/ 4322383 h 12192000"/>
              <a:gd name="connsiteX3784" fmla="*/ 3550807 w 3834677"/>
              <a:gd name="connsiteY3784" fmla="*/ 4161552 h 12192000"/>
              <a:gd name="connsiteX3785" fmla="*/ 3517741 w 3834677"/>
              <a:gd name="connsiteY3785" fmla="*/ 4158221 h 12192000"/>
              <a:gd name="connsiteX3786" fmla="*/ 3517773 w 3834677"/>
              <a:gd name="connsiteY3786" fmla="*/ 4158217 h 12192000"/>
              <a:gd name="connsiteX3787" fmla="*/ 3517741 w 3834677"/>
              <a:gd name="connsiteY3787" fmla="*/ 4158215 h 12192000"/>
              <a:gd name="connsiteX3788" fmla="*/ 3550807 w 3834677"/>
              <a:gd name="connsiteY3788" fmla="*/ 4154883 h 12192000"/>
              <a:gd name="connsiteX3789" fmla="*/ 3681939 w 3834677"/>
              <a:gd name="connsiteY3789" fmla="*/ 3994053 h 12192000"/>
              <a:gd name="connsiteX3790" fmla="*/ 3782243 w 3834677"/>
              <a:gd name="connsiteY3790" fmla="*/ 4145318 h 12192000"/>
              <a:gd name="connsiteX3791" fmla="*/ 3834677 w 3834677"/>
              <a:gd name="connsiteY3791" fmla="*/ 3827774 h 12192000"/>
              <a:gd name="connsiteX3792" fmla="*/ 3834677 w 3834677"/>
              <a:gd name="connsiteY3792" fmla="*/ 3832207 h 12192000"/>
              <a:gd name="connsiteX3793" fmla="*/ 3782265 w 3834677"/>
              <a:gd name="connsiteY3793" fmla="*/ 3842780 h 12192000"/>
              <a:gd name="connsiteX3794" fmla="*/ 3681939 w 3834677"/>
              <a:gd name="connsiteY3794" fmla="*/ 3993967 h 12192000"/>
              <a:gd name="connsiteX3795" fmla="*/ 3517708 w 3834677"/>
              <a:gd name="connsiteY3795" fmla="*/ 3829802 h 12192000"/>
              <a:gd name="connsiteX3796" fmla="*/ 3678603 w 3834677"/>
              <a:gd name="connsiteY3796" fmla="*/ 3698722 h 12192000"/>
              <a:gd name="connsiteX3797" fmla="*/ 3681935 w 3834677"/>
              <a:gd name="connsiteY3797" fmla="*/ 3665670 h 12192000"/>
              <a:gd name="connsiteX3798" fmla="*/ 3681939 w 3834677"/>
              <a:gd name="connsiteY3798" fmla="*/ 3665702 h 12192000"/>
              <a:gd name="connsiteX3799" fmla="*/ 3681939 w 3834677"/>
              <a:gd name="connsiteY3799" fmla="*/ 3665725 h 12192000"/>
              <a:gd name="connsiteX3800" fmla="*/ 3681944 w 3834677"/>
              <a:gd name="connsiteY3800" fmla="*/ 3665681 h 12192000"/>
              <a:gd name="connsiteX3801" fmla="*/ 3685276 w 3834677"/>
              <a:gd name="connsiteY3801" fmla="*/ 3698722 h 12192000"/>
              <a:gd name="connsiteX3802" fmla="*/ 3789702 w 3834677"/>
              <a:gd name="connsiteY3802" fmla="*/ 3819840 h 12192000"/>
              <a:gd name="connsiteX3803" fmla="*/ 3834677 w 3834677"/>
              <a:gd name="connsiteY3803" fmla="*/ 3499218 h 12192000"/>
              <a:gd name="connsiteX3804" fmla="*/ 3834677 w 3834677"/>
              <a:gd name="connsiteY3804" fmla="*/ 3503563 h 12192000"/>
              <a:gd name="connsiteX3805" fmla="*/ 3789683 w 3834677"/>
              <a:gd name="connsiteY3805" fmla="*/ 3511506 h 12192000"/>
              <a:gd name="connsiteX3806" fmla="*/ 3685271 w 3834677"/>
              <a:gd name="connsiteY3806" fmla="*/ 3632639 h 12192000"/>
              <a:gd name="connsiteX3807" fmla="*/ 3681944 w 3834677"/>
              <a:gd name="connsiteY3807" fmla="*/ 3665681 h 12192000"/>
              <a:gd name="connsiteX3808" fmla="*/ 3681939 w 3834677"/>
              <a:gd name="connsiteY3808" fmla="*/ 3665636 h 12192000"/>
              <a:gd name="connsiteX3809" fmla="*/ 3681935 w 3834677"/>
              <a:gd name="connsiteY3809" fmla="*/ 3665670 h 12192000"/>
              <a:gd name="connsiteX3810" fmla="*/ 3678603 w 3834677"/>
              <a:gd name="connsiteY3810" fmla="*/ 3632618 h 12192000"/>
              <a:gd name="connsiteX3811" fmla="*/ 3550807 w 3834677"/>
              <a:gd name="connsiteY3811" fmla="*/ 3504873 h 12192000"/>
              <a:gd name="connsiteX3812" fmla="*/ 3517730 w 3834677"/>
              <a:gd name="connsiteY3812" fmla="*/ 3501540 h 12192000"/>
              <a:gd name="connsiteX3813" fmla="*/ 3517752 w 3834677"/>
              <a:gd name="connsiteY3813" fmla="*/ 3501538 h 12192000"/>
              <a:gd name="connsiteX3814" fmla="*/ 3517773 w 3834677"/>
              <a:gd name="connsiteY3814" fmla="*/ 3501538 h 12192000"/>
              <a:gd name="connsiteX3815" fmla="*/ 3517741 w 3834677"/>
              <a:gd name="connsiteY3815" fmla="*/ 3501535 h 12192000"/>
              <a:gd name="connsiteX3816" fmla="*/ 3550807 w 3834677"/>
              <a:gd name="connsiteY3816" fmla="*/ 3498203 h 12192000"/>
              <a:gd name="connsiteX3817" fmla="*/ 3681939 w 3834677"/>
              <a:gd name="connsiteY3817" fmla="*/ 3337372 h 12192000"/>
              <a:gd name="connsiteX3818" fmla="*/ 3782243 w 3834677"/>
              <a:gd name="connsiteY3818" fmla="*/ 3488637 h 12192000"/>
              <a:gd name="connsiteX3819" fmla="*/ 3834677 w 3834677"/>
              <a:gd name="connsiteY3819" fmla="*/ 3170889 h 12192000"/>
              <a:gd name="connsiteX3820" fmla="*/ 3834677 w 3834677"/>
              <a:gd name="connsiteY3820" fmla="*/ 3175532 h 12192000"/>
              <a:gd name="connsiteX3821" fmla="*/ 3782266 w 3834677"/>
              <a:gd name="connsiteY3821" fmla="*/ 3186128 h 12192000"/>
              <a:gd name="connsiteX3822" fmla="*/ 3682004 w 3834677"/>
              <a:gd name="connsiteY3822" fmla="*/ 3337372 h 12192000"/>
              <a:gd name="connsiteX3823" fmla="*/ 3682004 w 3834677"/>
              <a:gd name="connsiteY3823" fmla="*/ 3337308 h 12192000"/>
              <a:gd name="connsiteX3824" fmla="*/ 3550808 w 3834677"/>
              <a:gd name="connsiteY3824" fmla="*/ 3176530 h 12192000"/>
              <a:gd name="connsiteX3825" fmla="*/ 3517741 w 3834677"/>
              <a:gd name="connsiteY3825" fmla="*/ 3173211 h 12192000"/>
              <a:gd name="connsiteX3826" fmla="*/ 3517773 w 3834677"/>
              <a:gd name="connsiteY3826" fmla="*/ 3173208 h 12192000"/>
              <a:gd name="connsiteX3827" fmla="*/ 3517741 w 3834677"/>
              <a:gd name="connsiteY3827" fmla="*/ 3173205 h 12192000"/>
              <a:gd name="connsiteX3828" fmla="*/ 3550807 w 3834677"/>
              <a:gd name="connsiteY3828" fmla="*/ 3169873 h 12192000"/>
              <a:gd name="connsiteX3829" fmla="*/ 3681939 w 3834677"/>
              <a:gd name="connsiteY3829" fmla="*/ 3009044 h 12192000"/>
              <a:gd name="connsiteX3830" fmla="*/ 3782243 w 3834677"/>
              <a:gd name="connsiteY3830" fmla="*/ 3160308 h 12192000"/>
              <a:gd name="connsiteX3831" fmla="*/ 3834677 w 3834677"/>
              <a:gd name="connsiteY3831" fmla="*/ 2842558 h 12192000"/>
              <a:gd name="connsiteX3832" fmla="*/ 3834677 w 3834677"/>
              <a:gd name="connsiteY3832" fmla="*/ 2847202 h 12192000"/>
              <a:gd name="connsiteX3833" fmla="*/ 3782266 w 3834677"/>
              <a:gd name="connsiteY3833" fmla="*/ 2857800 h 12192000"/>
              <a:gd name="connsiteX3834" fmla="*/ 3682004 w 3834677"/>
              <a:gd name="connsiteY3834" fmla="*/ 3009044 h 12192000"/>
              <a:gd name="connsiteX3835" fmla="*/ 3682004 w 3834677"/>
              <a:gd name="connsiteY3835" fmla="*/ 3008978 h 12192000"/>
              <a:gd name="connsiteX3836" fmla="*/ 3550808 w 3834677"/>
              <a:gd name="connsiteY3836" fmla="*/ 2848197 h 12192000"/>
              <a:gd name="connsiteX3837" fmla="*/ 3517741 w 3834677"/>
              <a:gd name="connsiteY3837" fmla="*/ 2844881 h 12192000"/>
              <a:gd name="connsiteX3838" fmla="*/ 3517773 w 3834677"/>
              <a:gd name="connsiteY3838" fmla="*/ 2844878 h 12192000"/>
              <a:gd name="connsiteX3839" fmla="*/ 3517741 w 3834677"/>
              <a:gd name="connsiteY3839" fmla="*/ 2844875 h 12192000"/>
              <a:gd name="connsiteX3840" fmla="*/ 3550807 w 3834677"/>
              <a:gd name="connsiteY3840" fmla="*/ 2841543 h 12192000"/>
              <a:gd name="connsiteX3841" fmla="*/ 3681939 w 3834677"/>
              <a:gd name="connsiteY3841" fmla="*/ 2680714 h 12192000"/>
              <a:gd name="connsiteX3842" fmla="*/ 3782243 w 3834677"/>
              <a:gd name="connsiteY3842" fmla="*/ 2831977 h 12192000"/>
              <a:gd name="connsiteX3843" fmla="*/ 3834677 w 3834677"/>
              <a:gd name="connsiteY3843" fmla="*/ 2514208 h 12192000"/>
              <a:gd name="connsiteX3844" fmla="*/ 3834677 w 3834677"/>
              <a:gd name="connsiteY3844" fmla="*/ 2518852 h 12192000"/>
              <a:gd name="connsiteX3845" fmla="*/ 3782263 w 3834677"/>
              <a:gd name="connsiteY3845" fmla="*/ 2529452 h 12192000"/>
              <a:gd name="connsiteX3846" fmla="*/ 3682004 w 3834677"/>
              <a:gd name="connsiteY3846" fmla="*/ 2680714 h 12192000"/>
              <a:gd name="connsiteX3847" fmla="*/ 3682004 w 3834677"/>
              <a:gd name="connsiteY3847" fmla="*/ 2680670 h 12192000"/>
              <a:gd name="connsiteX3848" fmla="*/ 3517708 w 3834677"/>
              <a:gd name="connsiteY3848" fmla="*/ 2516527 h 12192000"/>
              <a:gd name="connsiteX3849" fmla="*/ 3681939 w 3834677"/>
              <a:gd name="connsiteY3849" fmla="*/ 2352362 h 12192000"/>
              <a:gd name="connsiteX3850" fmla="*/ 3782243 w 3834677"/>
              <a:gd name="connsiteY3850" fmla="*/ 2503626 h 12192000"/>
              <a:gd name="connsiteX3851" fmla="*/ 3834677 w 3834677"/>
              <a:gd name="connsiteY3851" fmla="*/ 2185879 h 12192000"/>
              <a:gd name="connsiteX3852" fmla="*/ 3834677 w 3834677"/>
              <a:gd name="connsiteY3852" fmla="*/ 2190521 h 12192000"/>
              <a:gd name="connsiteX3853" fmla="*/ 3782280 w 3834677"/>
              <a:gd name="connsiteY3853" fmla="*/ 2201113 h 12192000"/>
              <a:gd name="connsiteX3854" fmla="*/ 3682004 w 3834677"/>
              <a:gd name="connsiteY3854" fmla="*/ 2352297 h 12192000"/>
              <a:gd name="connsiteX3855" fmla="*/ 3550808 w 3834677"/>
              <a:gd name="connsiteY3855" fmla="*/ 2191518 h 12192000"/>
              <a:gd name="connsiteX3856" fmla="*/ 3517773 w 3834677"/>
              <a:gd name="connsiteY3856" fmla="*/ 2188204 h 12192000"/>
              <a:gd name="connsiteX3857" fmla="*/ 3517839 w 3834677"/>
              <a:gd name="connsiteY3857" fmla="*/ 2188199 h 12192000"/>
              <a:gd name="connsiteX3858" fmla="*/ 3517773 w 3834677"/>
              <a:gd name="connsiteY3858" fmla="*/ 2188191 h 12192000"/>
              <a:gd name="connsiteX3859" fmla="*/ 3550807 w 3834677"/>
              <a:gd name="connsiteY3859" fmla="*/ 2184864 h 12192000"/>
              <a:gd name="connsiteX3860" fmla="*/ 3681939 w 3834677"/>
              <a:gd name="connsiteY3860" fmla="*/ 2024033 h 12192000"/>
              <a:gd name="connsiteX3861" fmla="*/ 3782243 w 3834677"/>
              <a:gd name="connsiteY3861" fmla="*/ 2175297 h 12192000"/>
              <a:gd name="connsiteX3862" fmla="*/ 3834677 w 3834677"/>
              <a:gd name="connsiteY3862" fmla="*/ 1857840 h 12192000"/>
              <a:gd name="connsiteX3863" fmla="*/ 3834677 w 3834677"/>
              <a:gd name="connsiteY3863" fmla="*/ 1862192 h 12192000"/>
              <a:gd name="connsiteX3864" fmla="*/ 3782266 w 3834677"/>
              <a:gd name="connsiteY3864" fmla="*/ 1872790 h 12192000"/>
              <a:gd name="connsiteX3865" fmla="*/ 3682004 w 3834677"/>
              <a:gd name="connsiteY3865" fmla="*/ 2024033 h 12192000"/>
              <a:gd name="connsiteX3866" fmla="*/ 3682004 w 3834677"/>
              <a:gd name="connsiteY3866" fmla="*/ 2023967 h 12192000"/>
              <a:gd name="connsiteX3867" fmla="*/ 3550808 w 3834677"/>
              <a:gd name="connsiteY3867" fmla="*/ 1863187 h 12192000"/>
              <a:gd name="connsiteX3868" fmla="*/ 3517741 w 3834677"/>
              <a:gd name="connsiteY3868" fmla="*/ 1859871 h 12192000"/>
              <a:gd name="connsiteX3869" fmla="*/ 3517773 w 3834677"/>
              <a:gd name="connsiteY3869" fmla="*/ 1859867 h 12192000"/>
              <a:gd name="connsiteX3870" fmla="*/ 3517741 w 3834677"/>
              <a:gd name="connsiteY3870" fmla="*/ 1859864 h 12192000"/>
              <a:gd name="connsiteX3871" fmla="*/ 3550807 w 3834677"/>
              <a:gd name="connsiteY3871" fmla="*/ 1856532 h 12192000"/>
              <a:gd name="connsiteX3872" fmla="*/ 3678603 w 3834677"/>
              <a:gd name="connsiteY3872" fmla="*/ 1728787 h 12192000"/>
              <a:gd name="connsiteX3873" fmla="*/ 3680622 w 3834677"/>
              <a:gd name="connsiteY3873" fmla="*/ 1708772 h 12192000"/>
              <a:gd name="connsiteX3874" fmla="*/ 3683257 w 3834677"/>
              <a:gd name="connsiteY3874" fmla="*/ 1708772 h 12192000"/>
              <a:gd name="connsiteX3875" fmla="*/ 3685276 w 3834677"/>
              <a:gd name="connsiteY3875" fmla="*/ 1728787 h 12192000"/>
              <a:gd name="connsiteX3876" fmla="*/ 3789702 w 3834677"/>
              <a:gd name="connsiteY3876" fmla="*/ 1849906 h 12192000"/>
              <a:gd name="connsiteX3877" fmla="*/ 3834677 w 3834677"/>
              <a:gd name="connsiteY3877" fmla="*/ 1545729 h 12192000"/>
              <a:gd name="connsiteX3878" fmla="*/ 3834677 w 3834677"/>
              <a:gd name="connsiteY3878" fmla="*/ 1550166 h 12192000"/>
              <a:gd name="connsiteX3879" fmla="*/ 3789720 w 3834677"/>
              <a:gd name="connsiteY3879" fmla="*/ 1558113 h 12192000"/>
              <a:gd name="connsiteX3880" fmla="*/ 3685340 w 3834677"/>
              <a:gd name="connsiteY3880" fmla="*/ 1679222 h 12192000"/>
              <a:gd name="connsiteX3881" fmla="*/ 3683323 w 3834677"/>
              <a:gd name="connsiteY3881" fmla="*/ 1699229 h 12192000"/>
              <a:gd name="connsiteX3882" fmla="*/ 3680696 w 3834677"/>
              <a:gd name="connsiteY3882" fmla="*/ 1699229 h 12192000"/>
              <a:gd name="connsiteX3883" fmla="*/ 3678654 w 3834677"/>
              <a:gd name="connsiteY3883" fmla="*/ 1679064 h 12192000"/>
              <a:gd name="connsiteX3884" fmla="*/ 3517708 w 3834677"/>
              <a:gd name="connsiteY3884" fmla="*/ 1548047 h 12192000"/>
              <a:gd name="connsiteX3885" fmla="*/ 3681941 w 3834677"/>
              <a:gd name="connsiteY3885" fmla="*/ 1383882 h 12192000"/>
              <a:gd name="connsiteX3886" fmla="*/ 3782245 w 3834677"/>
              <a:gd name="connsiteY3886" fmla="*/ 1535146 h 12192000"/>
              <a:gd name="connsiteX3887" fmla="*/ 3834677 w 3834677"/>
              <a:gd name="connsiteY3887" fmla="*/ 1217394 h 12192000"/>
              <a:gd name="connsiteX3888" fmla="*/ 3834677 w 3834677"/>
              <a:gd name="connsiteY3888" fmla="*/ 1222128 h 12192000"/>
              <a:gd name="connsiteX3889" fmla="*/ 3782280 w 3834677"/>
              <a:gd name="connsiteY3889" fmla="*/ 1232717 h 12192000"/>
              <a:gd name="connsiteX3890" fmla="*/ 3682004 w 3834677"/>
              <a:gd name="connsiteY3890" fmla="*/ 1383905 h 12192000"/>
              <a:gd name="connsiteX3891" fmla="*/ 3517775 w 3834677"/>
              <a:gd name="connsiteY3891" fmla="*/ 1219740 h 12192000"/>
              <a:gd name="connsiteX3892" fmla="*/ 3682005 w 3834677"/>
              <a:gd name="connsiteY3892" fmla="*/ 1055553 h 12192000"/>
              <a:gd name="connsiteX3893" fmla="*/ 3782270 w 3834677"/>
              <a:gd name="connsiteY3893" fmla="*/ 1206793 h 12192000"/>
              <a:gd name="connsiteX3894" fmla="*/ 3834677 w 3834677"/>
              <a:gd name="connsiteY3894" fmla="*/ 889134 h 12192000"/>
              <a:gd name="connsiteX3895" fmla="*/ 3834677 w 3834677"/>
              <a:gd name="connsiteY3895" fmla="*/ 893776 h 12192000"/>
              <a:gd name="connsiteX3896" fmla="*/ 3782280 w 3834677"/>
              <a:gd name="connsiteY3896" fmla="*/ 904367 h 12192000"/>
              <a:gd name="connsiteX3897" fmla="*/ 3682005 w 3834677"/>
              <a:gd name="connsiteY3897" fmla="*/ 1055553 h 12192000"/>
              <a:gd name="connsiteX3898" fmla="*/ 3550808 w 3834677"/>
              <a:gd name="connsiteY3898" fmla="*/ 894775 h 12192000"/>
              <a:gd name="connsiteX3899" fmla="*/ 3517742 w 3834677"/>
              <a:gd name="connsiteY3899" fmla="*/ 891455 h 12192000"/>
              <a:gd name="connsiteX3900" fmla="*/ 3517775 w 3834677"/>
              <a:gd name="connsiteY3900" fmla="*/ 891452 h 12192000"/>
              <a:gd name="connsiteX3901" fmla="*/ 3517742 w 3834677"/>
              <a:gd name="connsiteY3901" fmla="*/ 891450 h 12192000"/>
              <a:gd name="connsiteX3902" fmla="*/ 3550808 w 3834677"/>
              <a:gd name="connsiteY3902" fmla="*/ 888117 h 12192000"/>
              <a:gd name="connsiteX3903" fmla="*/ 3681941 w 3834677"/>
              <a:gd name="connsiteY3903" fmla="*/ 727289 h 12192000"/>
              <a:gd name="connsiteX3904" fmla="*/ 3782245 w 3834677"/>
              <a:gd name="connsiteY3904" fmla="*/ 878553 h 12192000"/>
              <a:gd name="connsiteX3905" fmla="*/ 3834677 w 3834677"/>
              <a:gd name="connsiteY3905" fmla="*/ 560804 h 12192000"/>
              <a:gd name="connsiteX3906" fmla="*/ 3834677 w 3834677"/>
              <a:gd name="connsiteY3906" fmla="*/ 565442 h 12192000"/>
              <a:gd name="connsiteX3907" fmla="*/ 3782245 w 3834677"/>
              <a:gd name="connsiteY3907" fmla="*/ 576025 h 12192000"/>
              <a:gd name="connsiteX3908" fmla="*/ 3681941 w 3834677"/>
              <a:gd name="connsiteY3908" fmla="*/ 727289 h 12192000"/>
              <a:gd name="connsiteX3909" fmla="*/ 3550808 w 3834677"/>
              <a:gd name="connsiteY3909" fmla="*/ 566458 h 12192000"/>
              <a:gd name="connsiteX3910" fmla="*/ 3517742 w 3834677"/>
              <a:gd name="connsiteY3910" fmla="*/ 563127 h 12192000"/>
              <a:gd name="connsiteX3911" fmla="*/ 3517775 w 3834677"/>
              <a:gd name="connsiteY3911" fmla="*/ 563124 h 12192000"/>
              <a:gd name="connsiteX3912" fmla="*/ 3517742 w 3834677"/>
              <a:gd name="connsiteY3912" fmla="*/ 563120 h 12192000"/>
              <a:gd name="connsiteX3913" fmla="*/ 3550808 w 3834677"/>
              <a:gd name="connsiteY3913" fmla="*/ 559788 h 12192000"/>
              <a:gd name="connsiteX3914" fmla="*/ 3681941 w 3834677"/>
              <a:gd name="connsiteY3914" fmla="*/ 398958 h 12192000"/>
              <a:gd name="connsiteX3915" fmla="*/ 3782245 w 3834677"/>
              <a:gd name="connsiteY3915" fmla="*/ 550223 h 12192000"/>
              <a:gd name="connsiteX3916" fmla="*/ 3834677 w 3834677"/>
              <a:gd name="connsiteY3916" fmla="*/ 232680 h 12192000"/>
              <a:gd name="connsiteX3917" fmla="*/ 3834677 w 3834677"/>
              <a:gd name="connsiteY3917" fmla="*/ 237113 h 12192000"/>
              <a:gd name="connsiteX3918" fmla="*/ 3782266 w 3834677"/>
              <a:gd name="connsiteY3918" fmla="*/ 247687 h 12192000"/>
              <a:gd name="connsiteX3919" fmla="*/ 3681941 w 3834677"/>
              <a:gd name="connsiteY3919" fmla="*/ 398873 h 12192000"/>
              <a:gd name="connsiteX3920" fmla="*/ 3517708 w 3834677"/>
              <a:gd name="connsiteY3920" fmla="*/ 234707 h 12192000"/>
              <a:gd name="connsiteX3921" fmla="*/ 3678603 w 3834677"/>
              <a:gd name="connsiteY3921" fmla="*/ 103627 h 12192000"/>
              <a:gd name="connsiteX3922" fmla="*/ 3681936 w 3834677"/>
              <a:gd name="connsiteY3922" fmla="*/ 70575 h 12192000"/>
              <a:gd name="connsiteX3923" fmla="*/ 3681941 w 3834677"/>
              <a:gd name="connsiteY3923" fmla="*/ 70607 h 12192000"/>
              <a:gd name="connsiteX3924" fmla="*/ 3681941 w 3834677"/>
              <a:gd name="connsiteY3924" fmla="*/ 70629 h 12192000"/>
              <a:gd name="connsiteX3925" fmla="*/ 3681945 w 3834677"/>
              <a:gd name="connsiteY3925" fmla="*/ 70585 h 12192000"/>
              <a:gd name="connsiteX3926" fmla="*/ 3685277 w 3834677"/>
              <a:gd name="connsiteY3926" fmla="*/ 103627 h 12192000"/>
              <a:gd name="connsiteX3927" fmla="*/ 3789702 w 3834677"/>
              <a:gd name="connsiteY3927" fmla="*/ 224746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Lst>
            <a:rect l="l" t="t" r="r" b="b"/>
            <a:pathLst>
              <a:path w="3834677" h="12192000">
                <a:moveTo>
                  <a:pt x="81159" y="12192000"/>
                </a:moveTo>
                <a:lnTo>
                  <a:pt x="73646" y="12192000"/>
                </a:lnTo>
                <a:lnTo>
                  <a:pt x="77150" y="12172152"/>
                </a:lnTo>
                <a:close/>
                <a:moveTo>
                  <a:pt x="94581" y="0"/>
                </a:moveTo>
                <a:lnTo>
                  <a:pt x="90045" y="6728"/>
                </a:lnTo>
                <a:cubicBezTo>
                  <a:pt x="81737" y="26369"/>
                  <a:pt x="77146" y="47963"/>
                  <a:pt x="77152" y="70629"/>
                </a:cubicBezTo>
                <a:cubicBezTo>
                  <a:pt x="77152" y="70623"/>
                  <a:pt x="77152" y="70614"/>
                  <a:pt x="77152" y="70607"/>
                </a:cubicBezTo>
                <a:cubicBezTo>
                  <a:pt x="77152" y="50774"/>
                  <a:pt x="73633" y="31763"/>
                  <a:pt x="67186" y="14162"/>
                </a:cubicBezTo>
                <a:lnTo>
                  <a:pt x="59058" y="0"/>
                </a:lnTo>
                <a:close/>
                <a:moveTo>
                  <a:pt x="241380" y="12007985"/>
                </a:moveTo>
                <a:cubicBezTo>
                  <a:pt x="150700" y="12007985"/>
                  <a:pt x="77192" y="12081446"/>
                  <a:pt x="77150" y="12172087"/>
                </a:cubicBezTo>
                <a:cubicBezTo>
                  <a:pt x="77150" y="12132420"/>
                  <a:pt x="63076" y="12096040"/>
                  <a:pt x="39648" y="12067662"/>
                </a:cubicBezTo>
                <a:lnTo>
                  <a:pt x="0" y="12033351"/>
                </a:lnTo>
                <a:lnTo>
                  <a:pt x="0" y="11982480"/>
                </a:lnTo>
                <a:lnTo>
                  <a:pt x="39648" y="11948165"/>
                </a:lnTo>
                <a:cubicBezTo>
                  <a:pt x="63076" y="11919785"/>
                  <a:pt x="77150" y="11883402"/>
                  <a:pt x="77150" y="11843734"/>
                </a:cubicBezTo>
                <a:cubicBezTo>
                  <a:pt x="77150" y="11843751"/>
                  <a:pt x="77150" y="11843763"/>
                  <a:pt x="77150" y="11843778"/>
                </a:cubicBezTo>
                <a:cubicBezTo>
                  <a:pt x="77128" y="11934456"/>
                  <a:pt x="150657" y="12007975"/>
                  <a:pt x="241380" y="12007985"/>
                </a:cubicBezTo>
                <a:close/>
                <a:moveTo>
                  <a:pt x="241380" y="11679634"/>
                </a:moveTo>
                <a:cubicBezTo>
                  <a:pt x="150700" y="11679634"/>
                  <a:pt x="77192" y="11753096"/>
                  <a:pt x="77150" y="11843734"/>
                </a:cubicBezTo>
                <a:cubicBezTo>
                  <a:pt x="77131" y="11804079"/>
                  <a:pt x="63051" y="11767712"/>
                  <a:pt x="39623" y="11739347"/>
                </a:cubicBezTo>
                <a:lnTo>
                  <a:pt x="0" y="11705068"/>
                </a:lnTo>
                <a:lnTo>
                  <a:pt x="0" y="11654205"/>
                </a:lnTo>
                <a:lnTo>
                  <a:pt x="39648" y="11619894"/>
                </a:lnTo>
                <a:cubicBezTo>
                  <a:pt x="63076" y="11591517"/>
                  <a:pt x="77150" y="11555136"/>
                  <a:pt x="77150" y="11515470"/>
                </a:cubicBezTo>
                <a:cubicBezTo>
                  <a:pt x="77150" y="11606135"/>
                  <a:pt x="150679" y="11679634"/>
                  <a:pt x="241380" y="11679634"/>
                </a:cubicBezTo>
                <a:close/>
                <a:moveTo>
                  <a:pt x="241380" y="11351305"/>
                </a:moveTo>
                <a:cubicBezTo>
                  <a:pt x="150679" y="11351305"/>
                  <a:pt x="77150" y="11424804"/>
                  <a:pt x="77150" y="11515470"/>
                </a:cubicBezTo>
                <a:cubicBezTo>
                  <a:pt x="77150" y="11475803"/>
                  <a:pt x="63076" y="11439423"/>
                  <a:pt x="39648" y="11411046"/>
                </a:cubicBezTo>
                <a:lnTo>
                  <a:pt x="0" y="11376734"/>
                </a:lnTo>
                <a:lnTo>
                  <a:pt x="0" y="11325876"/>
                </a:lnTo>
                <a:lnTo>
                  <a:pt x="39648" y="11291564"/>
                </a:lnTo>
                <a:cubicBezTo>
                  <a:pt x="63076" y="11263187"/>
                  <a:pt x="77150" y="11226806"/>
                  <a:pt x="77150" y="11187140"/>
                </a:cubicBezTo>
                <a:cubicBezTo>
                  <a:pt x="77150" y="11277808"/>
                  <a:pt x="150679" y="11351305"/>
                  <a:pt x="241380" y="11351305"/>
                </a:cubicBezTo>
                <a:close/>
                <a:moveTo>
                  <a:pt x="241380" y="11022975"/>
                </a:moveTo>
                <a:cubicBezTo>
                  <a:pt x="150679" y="11022975"/>
                  <a:pt x="77150" y="11096475"/>
                  <a:pt x="77150" y="11187140"/>
                </a:cubicBezTo>
                <a:cubicBezTo>
                  <a:pt x="77150" y="11147473"/>
                  <a:pt x="63076" y="11111093"/>
                  <a:pt x="39648" y="11082716"/>
                </a:cubicBezTo>
                <a:lnTo>
                  <a:pt x="0" y="11048405"/>
                </a:lnTo>
                <a:lnTo>
                  <a:pt x="0" y="10997546"/>
                </a:lnTo>
                <a:lnTo>
                  <a:pt x="39648" y="10963235"/>
                </a:lnTo>
                <a:cubicBezTo>
                  <a:pt x="63076" y="10934858"/>
                  <a:pt x="77150" y="10898479"/>
                  <a:pt x="77150" y="10858813"/>
                </a:cubicBezTo>
                <a:cubicBezTo>
                  <a:pt x="77150" y="10949478"/>
                  <a:pt x="150679" y="11022975"/>
                  <a:pt x="241380" y="11022975"/>
                </a:cubicBezTo>
                <a:close/>
                <a:moveTo>
                  <a:pt x="241380" y="10694625"/>
                </a:moveTo>
                <a:cubicBezTo>
                  <a:pt x="241380" y="10694625"/>
                  <a:pt x="241359" y="10694625"/>
                  <a:pt x="241359" y="10694625"/>
                </a:cubicBezTo>
                <a:cubicBezTo>
                  <a:pt x="150657" y="10694637"/>
                  <a:pt x="77128" y="10768145"/>
                  <a:pt x="77150" y="10858813"/>
                </a:cubicBezTo>
                <a:cubicBezTo>
                  <a:pt x="77150" y="10858804"/>
                  <a:pt x="77150" y="10858796"/>
                  <a:pt x="77150" y="10858790"/>
                </a:cubicBezTo>
                <a:cubicBezTo>
                  <a:pt x="77150" y="10819125"/>
                  <a:pt x="63076" y="10782744"/>
                  <a:pt x="39648" y="10754366"/>
                </a:cubicBezTo>
                <a:lnTo>
                  <a:pt x="0" y="10720055"/>
                </a:lnTo>
                <a:lnTo>
                  <a:pt x="0" y="10669196"/>
                </a:lnTo>
                <a:lnTo>
                  <a:pt x="39648" y="10634884"/>
                </a:lnTo>
                <a:cubicBezTo>
                  <a:pt x="63076" y="10606507"/>
                  <a:pt x="77150" y="10570126"/>
                  <a:pt x="77150" y="10530460"/>
                </a:cubicBezTo>
                <a:cubicBezTo>
                  <a:pt x="77150" y="10621125"/>
                  <a:pt x="150679" y="10694625"/>
                  <a:pt x="241380" y="10694625"/>
                </a:cubicBezTo>
                <a:close/>
                <a:moveTo>
                  <a:pt x="241380" y="10366295"/>
                </a:moveTo>
                <a:cubicBezTo>
                  <a:pt x="150679" y="10366295"/>
                  <a:pt x="77150" y="10439795"/>
                  <a:pt x="77150" y="10530460"/>
                </a:cubicBezTo>
                <a:cubicBezTo>
                  <a:pt x="77150" y="10490794"/>
                  <a:pt x="63076" y="10454413"/>
                  <a:pt x="39648" y="10426036"/>
                </a:cubicBezTo>
                <a:lnTo>
                  <a:pt x="0" y="10391724"/>
                </a:lnTo>
                <a:lnTo>
                  <a:pt x="0" y="10340866"/>
                </a:lnTo>
                <a:lnTo>
                  <a:pt x="39648" y="10306554"/>
                </a:lnTo>
                <a:cubicBezTo>
                  <a:pt x="63076" y="10278177"/>
                  <a:pt x="77150" y="10241796"/>
                  <a:pt x="77150" y="10202130"/>
                </a:cubicBezTo>
                <a:cubicBezTo>
                  <a:pt x="77150" y="10292796"/>
                  <a:pt x="150679" y="10366295"/>
                  <a:pt x="241380" y="10366295"/>
                </a:cubicBezTo>
                <a:close/>
                <a:moveTo>
                  <a:pt x="241380" y="10037966"/>
                </a:moveTo>
                <a:cubicBezTo>
                  <a:pt x="150679" y="10037966"/>
                  <a:pt x="77150" y="10111465"/>
                  <a:pt x="77150" y="10202130"/>
                </a:cubicBezTo>
                <a:cubicBezTo>
                  <a:pt x="77150" y="10162463"/>
                  <a:pt x="63076" y="10126083"/>
                  <a:pt x="39648" y="10097706"/>
                </a:cubicBezTo>
                <a:lnTo>
                  <a:pt x="0" y="10063395"/>
                </a:lnTo>
                <a:lnTo>
                  <a:pt x="0" y="10012537"/>
                </a:lnTo>
                <a:lnTo>
                  <a:pt x="39648" y="9978225"/>
                </a:lnTo>
                <a:cubicBezTo>
                  <a:pt x="63076" y="9949848"/>
                  <a:pt x="77150" y="9913468"/>
                  <a:pt x="77150" y="9873801"/>
                </a:cubicBezTo>
                <a:cubicBezTo>
                  <a:pt x="77150" y="9964466"/>
                  <a:pt x="150679" y="10037966"/>
                  <a:pt x="241380" y="10037966"/>
                </a:cubicBezTo>
                <a:close/>
                <a:moveTo>
                  <a:pt x="241380" y="9709615"/>
                </a:moveTo>
                <a:cubicBezTo>
                  <a:pt x="150679" y="9709636"/>
                  <a:pt x="77150" y="9783135"/>
                  <a:pt x="77150" y="9873801"/>
                </a:cubicBezTo>
                <a:cubicBezTo>
                  <a:pt x="77150" y="9834135"/>
                  <a:pt x="63076" y="9797754"/>
                  <a:pt x="39648" y="9769375"/>
                </a:cubicBezTo>
                <a:lnTo>
                  <a:pt x="0" y="9735059"/>
                </a:lnTo>
                <a:lnTo>
                  <a:pt x="0" y="9684185"/>
                </a:lnTo>
                <a:lnTo>
                  <a:pt x="39648" y="9649874"/>
                </a:lnTo>
                <a:cubicBezTo>
                  <a:pt x="63076" y="9621497"/>
                  <a:pt x="77150" y="9585117"/>
                  <a:pt x="77150" y="9545450"/>
                </a:cubicBezTo>
                <a:cubicBezTo>
                  <a:pt x="77150" y="9636116"/>
                  <a:pt x="150679" y="9709615"/>
                  <a:pt x="241380" y="9709615"/>
                </a:cubicBezTo>
                <a:close/>
                <a:moveTo>
                  <a:pt x="241380" y="9381285"/>
                </a:moveTo>
                <a:cubicBezTo>
                  <a:pt x="150679" y="9381285"/>
                  <a:pt x="77150" y="9454783"/>
                  <a:pt x="77150" y="9545450"/>
                </a:cubicBezTo>
                <a:cubicBezTo>
                  <a:pt x="77150" y="9505784"/>
                  <a:pt x="63076" y="9469403"/>
                  <a:pt x="39648" y="9441026"/>
                </a:cubicBezTo>
                <a:lnTo>
                  <a:pt x="0" y="9406715"/>
                </a:lnTo>
                <a:lnTo>
                  <a:pt x="0" y="9355856"/>
                </a:lnTo>
                <a:lnTo>
                  <a:pt x="39648" y="9321545"/>
                </a:lnTo>
                <a:cubicBezTo>
                  <a:pt x="63076" y="9293168"/>
                  <a:pt x="77150" y="9256787"/>
                  <a:pt x="77150" y="9217121"/>
                </a:cubicBezTo>
                <a:cubicBezTo>
                  <a:pt x="77150" y="9307786"/>
                  <a:pt x="150679" y="9381285"/>
                  <a:pt x="241380" y="9381285"/>
                </a:cubicBezTo>
                <a:close/>
                <a:moveTo>
                  <a:pt x="241380" y="9052956"/>
                </a:moveTo>
                <a:cubicBezTo>
                  <a:pt x="150679" y="9052956"/>
                  <a:pt x="77150" y="9126455"/>
                  <a:pt x="77150" y="9217121"/>
                </a:cubicBezTo>
                <a:cubicBezTo>
                  <a:pt x="77150" y="9177454"/>
                  <a:pt x="63076" y="9141074"/>
                  <a:pt x="39648" y="9112697"/>
                </a:cubicBezTo>
                <a:lnTo>
                  <a:pt x="0" y="9078385"/>
                </a:lnTo>
                <a:lnTo>
                  <a:pt x="0" y="9026570"/>
                </a:lnTo>
                <a:lnTo>
                  <a:pt x="29047" y="9004873"/>
                </a:lnTo>
                <a:cubicBezTo>
                  <a:pt x="51338" y="8982592"/>
                  <a:pt x="67250" y="8953936"/>
                  <a:pt x="73814" y="8921876"/>
                </a:cubicBezTo>
                <a:lnTo>
                  <a:pt x="75832" y="8901860"/>
                </a:lnTo>
                <a:lnTo>
                  <a:pt x="78468" y="8901860"/>
                </a:lnTo>
                <a:lnTo>
                  <a:pt x="80486" y="8921876"/>
                </a:lnTo>
                <a:cubicBezTo>
                  <a:pt x="95800" y="8996682"/>
                  <a:pt x="162017" y="9052956"/>
                  <a:pt x="241380" y="9052956"/>
                </a:cubicBezTo>
                <a:close/>
                <a:moveTo>
                  <a:pt x="241380" y="8741222"/>
                </a:moveTo>
                <a:cubicBezTo>
                  <a:pt x="162017" y="8741222"/>
                  <a:pt x="95800" y="8797496"/>
                  <a:pt x="80486" y="8872301"/>
                </a:cubicBezTo>
                <a:lnTo>
                  <a:pt x="78468" y="8892316"/>
                </a:lnTo>
                <a:lnTo>
                  <a:pt x="75832" y="8892316"/>
                </a:lnTo>
                <a:lnTo>
                  <a:pt x="73814" y="8872301"/>
                </a:lnTo>
                <a:cubicBezTo>
                  <a:pt x="67250" y="8840241"/>
                  <a:pt x="51338" y="8811585"/>
                  <a:pt x="29047" y="8789304"/>
                </a:cubicBezTo>
                <a:lnTo>
                  <a:pt x="0" y="8767608"/>
                </a:lnTo>
                <a:lnTo>
                  <a:pt x="0" y="8715792"/>
                </a:lnTo>
                <a:lnTo>
                  <a:pt x="39648" y="8681481"/>
                </a:lnTo>
                <a:cubicBezTo>
                  <a:pt x="63076" y="8653104"/>
                  <a:pt x="77150" y="8616723"/>
                  <a:pt x="77150" y="8577057"/>
                </a:cubicBezTo>
                <a:cubicBezTo>
                  <a:pt x="77150" y="8667722"/>
                  <a:pt x="150679" y="8741222"/>
                  <a:pt x="241380" y="8741222"/>
                </a:cubicBezTo>
                <a:close/>
                <a:moveTo>
                  <a:pt x="241380" y="8412892"/>
                </a:moveTo>
                <a:cubicBezTo>
                  <a:pt x="150700" y="8412892"/>
                  <a:pt x="77192" y="8486353"/>
                  <a:pt x="77150" y="8576991"/>
                </a:cubicBezTo>
                <a:cubicBezTo>
                  <a:pt x="77150" y="8537325"/>
                  <a:pt x="63076" y="8500944"/>
                  <a:pt x="39648" y="8472567"/>
                </a:cubicBezTo>
                <a:lnTo>
                  <a:pt x="0" y="8438256"/>
                </a:lnTo>
                <a:lnTo>
                  <a:pt x="0" y="8387386"/>
                </a:lnTo>
                <a:lnTo>
                  <a:pt x="39648" y="8353071"/>
                </a:lnTo>
                <a:cubicBezTo>
                  <a:pt x="63076" y="8324691"/>
                  <a:pt x="77150" y="8288309"/>
                  <a:pt x="77150" y="8248641"/>
                </a:cubicBezTo>
                <a:cubicBezTo>
                  <a:pt x="77150" y="8248656"/>
                  <a:pt x="77150" y="8248669"/>
                  <a:pt x="77150" y="8248684"/>
                </a:cubicBezTo>
                <a:cubicBezTo>
                  <a:pt x="77129" y="8339362"/>
                  <a:pt x="150657" y="8412879"/>
                  <a:pt x="241380" y="8412892"/>
                </a:cubicBezTo>
                <a:close/>
                <a:moveTo>
                  <a:pt x="241380" y="8084541"/>
                </a:moveTo>
                <a:cubicBezTo>
                  <a:pt x="150700" y="8084541"/>
                  <a:pt x="77193" y="8158001"/>
                  <a:pt x="77150" y="8248641"/>
                </a:cubicBezTo>
                <a:cubicBezTo>
                  <a:pt x="77131" y="8208986"/>
                  <a:pt x="63051" y="8172620"/>
                  <a:pt x="39623" y="8144254"/>
                </a:cubicBezTo>
                <a:lnTo>
                  <a:pt x="0" y="8109974"/>
                </a:lnTo>
                <a:lnTo>
                  <a:pt x="0" y="8059111"/>
                </a:lnTo>
                <a:lnTo>
                  <a:pt x="39648" y="8024800"/>
                </a:lnTo>
                <a:cubicBezTo>
                  <a:pt x="63076" y="7996423"/>
                  <a:pt x="77150" y="7960043"/>
                  <a:pt x="77150" y="7920377"/>
                </a:cubicBezTo>
                <a:cubicBezTo>
                  <a:pt x="77150" y="8011042"/>
                  <a:pt x="150679" y="8084541"/>
                  <a:pt x="241380" y="8084541"/>
                </a:cubicBezTo>
                <a:close/>
                <a:moveTo>
                  <a:pt x="241380" y="7756211"/>
                </a:moveTo>
                <a:cubicBezTo>
                  <a:pt x="150679" y="7756211"/>
                  <a:pt x="77150" y="7829711"/>
                  <a:pt x="77150" y="7920377"/>
                </a:cubicBezTo>
                <a:cubicBezTo>
                  <a:pt x="77150" y="7880710"/>
                  <a:pt x="63076" y="7844330"/>
                  <a:pt x="39648" y="7815952"/>
                </a:cubicBezTo>
                <a:lnTo>
                  <a:pt x="0" y="7781640"/>
                </a:lnTo>
                <a:lnTo>
                  <a:pt x="0" y="7730782"/>
                </a:lnTo>
                <a:lnTo>
                  <a:pt x="39648" y="7696471"/>
                </a:lnTo>
                <a:cubicBezTo>
                  <a:pt x="63077" y="7668093"/>
                  <a:pt x="77151" y="7631713"/>
                  <a:pt x="77152" y="7592046"/>
                </a:cubicBezTo>
                <a:cubicBezTo>
                  <a:pt x="77150" y="7682713"/>
                  <a:pt x="150679" y="7756211"/>
                  <a:pt x="241380" y="7756211"/>
                </a:cubicBezTo>
                <a:close/>
                <a:moveTo>
                  <a:pt x="241381" y="7427883"/>
                </a:moveTo>
                <a:cubicBezTo>
                  <a:pt x="150680" y="7427883"/>
                  <a:pt x="77152" y="7501381"/>
                  <a:pt x="77152" y="7592046"/>
                </a:cubicBezTo>
                <a:cubicBezTo>
                  <a:pt x="77152" y="7552380"/>
                  <a:pt x="63078" y="7516000"/>
                  <a:pt x="39649" y="7487623"/>
                </a:cubicBezTo>
                <a:lnTo>
                  <a:pt x="0" y="7453311"/>
                </a:lnTo>
                <a:lnTo>
                  <a:pt x="0" y="7402454"/>
                </a:lnTo>
                <a:lnTo>
                  <a:pt x="39649" y="7368142"/>
                </a:lnTo>
                <a:cubicBezTo>
                  <a:pt x="63078" y="7339764"/>
                  <a:pt x="77152" y="7303384"/>
                  <a:pt x="77152" y="7263718"/>
                </a:cubicBezTo>
                <a:cubicBezTo>
                  <a:pt x="77152" y="7354383"/>
                  <a:pt x="150680" y="7427883"/>
                  <a:pt x="241381" y="7427883"/>
                </a:cubicBezTo>
                <a:close/>
                <a:moveTo>
                  <a:pt x="241381" y="7099531"/>
                </a:moveTo>
                <a:cubicBezTo>
                  <a:pt x="241381" y="7099531"/>
                  <a:pt x="241360" y="7099531"/>
                  <a:pt x="241360" y="7099531"/>
                </a:cubicBezTo>
                <a:cubicBezTo>
                  <a:pt x="150657" y="7099544"/>
                  <a:pt x="77129" y="7173052"/>
                  <a:pt x="77152" y="7263718"/>
                </a:cubicBezTo>
                <a:cubicBezTo>
                  <a:pt x="77152" y="7263711"/>
                  <a:pt x="77152" y="7263702"/>
                  <a:pt x="77152" y="7263696"/>
                </a:cubicBezTo>
                <a:cubicBezTo>
                  <a:pt x="77152" y="7224030"/>
                  <a:pt x="63078" y="7187649"/>
                  <a:pt x="39649" y="7159272"/>
                </a:cubicBezTo>
                <a:lnTo>
                  <a:pt x="0" y="7124960"/>
                </a:lnTo>
                <a:lnTo>
                  <a:pt x="0" y="7074102"/>
                </a:lnTo>
                <a:lnTo>
                  <a:pt x="39649" y="7039790"/>
                </a:lnTo>
                <a:cubicBezTo>
                  <a:pt x="63078" y="7011413"/>
                  <a:pt x="77152" y="6975032"/>
                  <a:pt x="77152" y="6935366"/>
                </a:cubicBezTo>
                <a:cubicBezTo>
                  <a:pt x="77152" y="7026032"/>
                  <a:pt x="150680" y="7099531"/>
                  <a:pt x="241381" y="7099531"/>
                </a:cubicBezTo>
                <a:close/>
                <a:moveTo>
                  <a:pt x="241381" y="6771201"/>
                </a:moveTo>
                <a:cubicBezTo>
                  <a:pt x="150680" y="6771201"/>
                  <a:pt x="77152" y="6844701"/>
                  <a:pt x="77152" y="6935366"/>
                </a:cubicBezTo>
                <a:cubicBezTo>
                  <a:pt x="77152" y="6895700"/>
                  <a:pt x="63078" y="6859320"/>
                  <a:pt x="39649" y="6830942"/>
                </a:cubicBezTo>
                <a:lnTo>
                  <a:pt x="0" y="6796630"/>
                </a:lnTo>
                <a:lnTo>
                  <a:pt x="0" y="6745773"/>
                </a:lnTo>
                <a:lnTo>
                  <a:pt x="39649" y="6711461"/>
                </a:lnTo>
                <a:cubicBezTo>
                  <a:pt x="63078" y="6683084"/>
                  <a:pt x="77152" y="6646703"/>
                  <a:pt x="77152" y="6607037"/>
                </a:cubicBezTo>
                <a:cubicBezTo>
                  <a:pt x="77152" y="6697702"/>
                  <a:pt x="150680" y="6771201"/>
                  <a:pt x="241381" y="6771201"/>
                </a:cubicBezTo>
                <a:close/>
                <a:moveTo>
                  <a:pt x="241381" y="6442872"/>
                </a:moveTo>
                <a:cubicBezTo>
                  <a:pt x="150680" y="6442872"/>
                  <a:pt x="77152" y="6516371"/>
                  <a:pt x="77152" y="6607037"/>
                </a:cubicBezTo>
                <a:cubicBezTo>
                  <a:pt x="77152" y="6567370"/>
                  <a:pt x="63078" y="6530990"/>
                  <a:pt x="39649" y="6502612"/>
                </a:cubicBezTo>
                <a:lnTo>
                  <a:pt x="0" y="6468300"/>
                </a:lnTo>
                <a:lnTo>
                  <a:pt x="0" y="6417443"/>
                </a:lnTo>
                <a:lnTo>
                  <a:pt x="39649" y="6383131"/>
                </a:lnTo>
                <a:cubicBezTo>
                  <a:pt x="63078" y="6354753"/>
                  <a:pt x="77152" y="6318373"/>
                  <a:pt x="77152" y="6278707"/>
                </a:cubicBezTo>
                <a:cubicBezTo>
                  <a:pt x="77152" y="6369373"/>
                  <a:pt x="150680" y="6442872"/>
                  <a:pt x="241381" y="6442872"/>
                </a:cubicBezTo>
                <a:close/>
                <a:moveTo>
                  <a:pt x="241381" y="6114521"/>
                </a:moveTo>
                <a:cubicBezTo>
                  <a:pt x="150680" y="6114542"/>
                  <a:pt x="77152" y="6188042"/>
                  <a:pt x="77152" y="6278707"/>
                </a:cubicBezTo>
                <a:cubicBezTo>
                  <a:pt x="77152" y="6239040"/>
                  <a:pt x="63078" y="6202660"/>
                  <a:pt x="39649" y="6174281"/>
                </a:cubicBezTo>
                <a:lnTo>
                  <a:pt x="0" y="6139965"/>
                </a:lnTo>
                <a:lnTo>
                  <a:pt x="0" y="6089093"/>
                </a:lnTo>
                <a:lnTo>
                  <a:pt x="39649" y="6054780"/>
                </a:lnTo>
                <a:cubicBezTo>
                  <a:pt x="63078" y="6026403"/>
                  <a:pt x="77152" y="5990022"/>
                  <a:pt x="77152" y="5950355"/>
                </a:cubicBezTo>
                <a:cubicBezTo>
                  <a:pt x="77152" y="6041021"/>
                  <a:pt x="150680" y="6114521"/>
                  <a:pt x="241381" y="6114521"/>
                </a:cubicBezTo>
                <a:close/>
                <a:moveTo>
                  <a:pt x="241381" y="5786192"/>
                </a:moveTo>
                <a:cubicBezTo>
                  <a:pt x="150680" y="5786192"/>
                  <a:pt x="77152" y="5859690"/>
                  <a:pt x="77152" y="5950355"/>
                </a:cubicBezTo>
                <a:cubicBezTo>
                  <a:pt x="77152" y="5910689"/>
                  <a:pt x="63078" y="5874309"/>
                  <a:pt x="39649" y="5845932"/>
                </a:cubicBezTo>
                <a:lnTo>
                  <a:pt x="0" y="5811620"/>
                </a:lnTo>
                <a:lnTo>
                  <a:pt x="0" y="5760763"/>
                </a:lnTo>
                <a:lnTo>
                  <a:pt x="39649" y="5726450"/>
                </a:lnTo>
                <a:cubicBezTo>
                  <a:pt x="63078" y="5698073"/>
                  <a:pt x="77152" y="5661692"/>
                  <a:pt x="77152" y="5622026"/>
                </a:cubicBezTo>
                <a:cubicBezTo>
                  <a:pt x="77152" y="5712692"/>
                  <a:pt x="150680" y="5786192"/>
                  <a:pt x="241381" y="5786192"/>
                </a:cubicBezTo>
                <a:close/>
                <a:moveTo>
                  <a:pt x="241381" y="5457862"/>
                </a:moveTo>
                <a:cubicBezTo>
                  <a:pt x="150680" y="5457862"/>
                  <a:pt x="77152" y="5531360"/>
                  <a:pt x="77152" y="5622026"/>
                </a:cubicBezTo>
                <a:cubicBezTo>
                  <a:pt x="77152" y="5582360"/>
                  <a:pt x="63078" y="5545980"/>
                  <a:pt x="39649" y="5517603"/>
                </a:cubicBezTo>
                <a:lnTo>
                  <a:pt x="0" y="5483291"/>
                </a:lnTo>
                <a:lnTo>
                  <a:pt x="0" y="5431476"/>
                </a:lnTo>
                <a:lnTo>
                  <a:pt x="29049" y="5409779"/>
                </a:lnTo>
                <a:cubicBezTo>
                  <a:pt x="51339" y="5387498"/>
                  <a:pt x="67251" y="5358843"/>
                  <a:pt x="73814" y="5326782"/>
                </a:cubicBezTo>
                <a:lnTo>
                  <a:pt x="75833" y="5306766"/>
                </a:lnTo>
                <a:lnTo>
                  <a:pt x="78469" y="5306766"/>
                </a:lnTo>
                <a:lnTo>
                  <a:pt x="80488" y="5326782"/>
                </a:lnTo>
                <a:cubicBezTo>
                  <a:pt x="95802" y="5401589"/>
                  <a:pt x="162017" y="5457862"/>
                  <a:pt x="241381" y="5457862"/>
                </a:cubicBezTo>
                <a:close/>
                <a:moveTo>
                  <a:pt x="241381" y="5143227"/>
                </a:moveTo>
                <a:cubicBezTo>
                  <a:pt x="162017" y="5143227"/>
                  <a:pt x="95802" y="5199501"/>
                  <a:pt x="80487" y="5274307"/>
                </a:cubicBezTo>
                <a:lnTo>
                  <a:pt x="78468" y="5294321"/>
                </a:lnTo>
                <a:lnTo>
                  <a:pt x="75833" y="5294321"/>
                </a:lnTo>
                <a:lnTo>
                  <a:pt x="73814" y="5274307"/>
                </a:lnTo>
                <a:cubicBezTo>
                  <a:pt x="67251" y="5242247"/>
                  <a:pt x="51339" y="5213592"/>
                  <a:pt x="29049" y="5191311"/>
                </a:cubicBezTo>
                <a:lnTo>
                  <a:pt x="0" y="5169613"/>
                </a:lnTo>
                <a:lnTo>
                  <a:pt x="0" y="5117799"/>
                </a:lnTo>
                <a:lnTo>
                  <a:pt x="39648" y="5083487"/>
                </a:lnTo>
                <a:cubicBezTo>
                  <a:pt x="63077" y="5055110"/>
                  <a:pt x="77151" y="5018729"/>
                  <a:pt x="77151" y="4979063"/>
                </a:cubicBezTo>
                <a:cubicBezTo>
                  <a:pt x="77151" y="5069728"/>
                  <a:pt x="150680" y="5143227"/>
                  <a:pt x="241381" y="5143227"/>
                </a:cubicBezTo>
                <a:close/>
                <a:moveTo>
                  <a:pt x="241381" y="4814898"/>
                </a:moveTo>
                <a:cubicBezTo>
                  <a:pt x="150702" y="4814898"/>
                  <a:pt x="77194" y="4888359"/>
                  <a:pt x="77151" y="4978998"/>
                </a:cubicBezTo>
                <a:cubicBezTo>
                  <a:pt x="77151" y="4939331"/>
                  <a:pt x="63077" y="4902951"/>
                  <a:pt x="39648" y="4874573"/>
                </a:cubicBezTo>
                <a:lnTo>
                  <a:pt x="0" y="4840261"/>
                </a:lnTo>
                <a:lnTo>
                  <a:pt x="0" y="4789393"/>
                </a:lnTo>
                <a:lnTo>
                  <a:pt x="39648" y="4755077"/>
                </a:lnTo>
                <a:cubicBezTo>
                  <a:pt x="63077" y="4726697"/>
                  <a:pt x="77151" y="4690314"/>
                  <a:pt x="77151" y="4650646"/>
                </a:cubicBezTo>
                <a:cubicBezTo>
                  <a:pt x="77151" y="4650662"/>
                  <a:pt x="77151" y="4650674"/>
                  <a:pt x="77151" y="4650690"/>
                </a:cubicBezTo>
                <a:cubicBezTo>
                  <a:pt x="77128" y="4741368"/>
                  <a:pt x="150657" y="4814885"/>
                  <a:pt x="241381" y="4814898"/>
                </a:cubicBezTo>
                <a:close/>
                <a:moveTo>
                  <a:pt x="241381" y="4486546"/>
                </a:moveTo>
                <a:cubicBezTo>
                  <a:pt x="150702" y="4486546"/>
                  <a:pt x="77194" y="4560007"/>
                  <a:pt x="77151" y="4650646"/>
                </a:cubicBezTo>
                <a:cubicBezTo>
                  <a:pt x="77132" y="4610991"/>
                  <a:pt x="63051" y="4574625"/>
                  <a:pt x="39623" y="4546259"/>
                </a:cubicBezTo>
                <a:lnTo>
                  <a:pt x="0" y="4511980"/>
                </a:lnTo>
                <a:lnTo>
                  <a:pt x="0" y="4461118"/>
                </a:lnTo>
                <a:lnTo>
                  <a:pt x="39648" y="4426807"/>
                </a:lnTo>
                <a:cubicBezTo>
                  <a:pt x="63077" y="4398429"/>
                  <a:pt x="77151" y="4362049"/>
                  <a:pt x="77151" y="4322383"/>
                </a:cubicBezTo>
                <a:cubicBezTo>
                  <a:pt x="77151" y="4413047"/>
                  <a:pt x="150680" y="4486546"/>
                  <a:pt x="241381" y="4486546"/>
                </a:cubicBezTo>
                <a:close/>
                <a:moveTo>
                  <a:pt x="241381" y="4158217"/>
                </a:moveTo>
                <a:cubicBezTo>
                  <a:pt x="150680" y="4158217"/>
                  <a:pt x="77151" y="4231716"/>
                  <a:pt x="77151" y="4322383"/>
                </a:cubicBezTo>
                <a:cubicBezTo>
                  <a:pt x="77151" y="4282716"/>
                  <a:pt x="63077" y="4246335"/>
                  <a:pt x="39648" y="4217958"/>
                </a:cubicBezTo>
                <a:lnTo>
                  <a:pt x="0" y="4183645"/>
                </a:lnTo>
                <a:lnTo>
                  <a:pt x="0" y="4132788"/>
                </a:lnTo>
                <a:lnTo>
                  <a:pt x="39648" y="4098477"/>
                </a:lnTo>
                <a:cubicBezTo>
                  <a:pt x="63077" y="4070100"/>
                  <a:pt x="77151" y="4033719"/>
                  <a:pt x="77151" y="3994052"/>
                </a:cubicBezTo>
                <a:cubicBezTo>
                  <a:pt x="77151" y="4084720"/>
                  <a:pt x="150680" y="4158217"/>
                  <a:pt x="241381" y="4158217"/>
                </a:cubicBezTo>
                <a:close/>
                <a:moveTo>
                  <a:pt x="241381" y="3829888"/>
                </a:moveTo>
                <a:cubicBezTo>
                  <a:pt x="150680" y="3829888"/>
                  <a:pt x="77151" y="3903387"/>
                  <a:pt x="77151" y="3994052"/>
                </a:cubicBezTo>
                <a:cubicBezTo>
                  <a:pt x="77151" y="3954386"/>
                  <a:pt x="63077" y="3918005"/>
                  <a:pt x="39648" y="3889628"/>
                </a:cubicBezTo>
                <a:lnTo>
                  <a:pt x="0" y="3855316"/>
                </a:lnTo>
                <a:lnTo>
                  <a:pt x="0" y="3804458"/>
                </a:lnTo>
                <a:lnTo>
                  <a:pt x="39648" y="3770147"/>
                </a:lnTo>
                <a:cubicBezTo>
                  <a:pt x="63077" y="3741769"/>
                  <a:pt x="77151" y="3705389"/>
                  <a:pt x="77151" y="3665724"/>
                </a:cubicBezTo>
                <a:cubicBezTo>
                  <a:pt x="77151" y="3756389"/>
                  <a:pt x="150680" y="3829888"/>
                  <a:pt x="241381" y="3829888"/>
                </a:cubicBezTo>
                <a:close/>
                <a:moveTo>
                  <a:pt x="241381" y="3501537"/>
                </a:moveTo>
                <a:cubicBezTo>
                  <a:pt x="241381" y="3501537"/>
                  <a:pt x="241360" y="3501537"/>
                  <a:pt x="241360" y="3501537"/>
                </a:cubicBezTo>
                <a:cubicBezTo>
                  <a:pt x="150657" y="3501550"/>
                  <a:pt x="77128" y="3575057"/>
                  <a:pt x="77151" y="3665724"/>
                </a:cubicBezTo>
                <a:cubicBezTo>
                  <a:pt x="77151" y="3665716"/>
                  <a:pt x="77151" y="3665708"/>
                  <a:pt x="77151" y="3665701"/>
                </a:cubicBezTo>
                <a:cubicBezTo>
                  <a:pt x="77151" y="3626035"/>
                  <a:pt x="63077" y="3589655"/>
                  <a:pt x="39648" y="3561277"/>
                </a:cubicBezTo>
                <a:lnTo>
                  <a:pt x="0" y="3526965"/>
                </a:lnTo>
                <a:lnTo>
                  <a:pt x="0" y="3476108"/>
                </a:lnTo>
                <a:lnTo>
                  <a:pt x="39648" y="3441795"/>
                </a:lnTo>
                <a:cubicBezTo>
                  <a:pt x="63077" y="3413418"/>
                  <a:pt x="77151" y="3377038"/>
                  <a:pt x="77151" y="3337371"/>
                </a:cubicBezTo>
                <a:cubicBezTo>
                  <a:pt x="77151" y="3428038"/>
                  <a:pt x="150680" y="3501537"/>
                  <a:pt x="241381" y="3501537"/>
                </a:cubicBezTo>
                <a:close/>
                <a:moveTo>
                  <a:pt x="241381" y="3173207"/>
                </a:moveTo>
                <a:cubicBezTo>
                  <a:pt x="150680" y="3173207"/>
                  <a:pt x="77151" y="3246706"/>
                  <a:pt x="77151" y="3337371"/>
                </a:cubicBezTo>
                <a:cubicBezTo>
                  <a:pt x="77151" y="3297704"/>
                  <a:pt x="63077" y="3261324"/>
                  <a:pt x="39648" y="3232947"/>
                </a:cubicBezTo>
                <a:lnTo>
                  <a:pt x="0" y="3198635"/>
                </a:lnTo>
                <a:lnTo>
                  <a:pt x="0" y="3147778"/>
                </a:lnTo>
                <a:lnTo>
                  <a:pt x="39648" y="3113466"/>
                </a:lnTo>
                <a:cubicBezTo>
                  <a:pt x="63077" y="3085089"/>
                  <a:pt x="77151" y="3048709"/>
                  <a:pt x="77151" y="3009041"/>
                </a:cubicBezTo>
                <a:cubicBezTo>
                  <a:pt x="77151" y="3099708"/>
                  <a:pt x="150680" y="3173207"/>
                  <a:pt x="241381" y="3173207"/>
                </a:cubicBezTo>
                <a:close/>
                <a:moveTo>
                  <a:pt x="241381" y="2844877"/>
                </a:moveTo>
                <a:cubicBezTo>
                  <a:pt x="150680" y="2844877"/>
                  <a:pt x="77151" y="2918376"/>
                  <a:pt x="77151" y="3009041"/>
                </a:cubicBezTo>
                <a:cubicBezTo>
                  <a:pt x="77151" y="2969375"/>
                  <a:pt x="63077" y="2932995"/>
                  <a:pt x="39648" y="2904618"/>
                </a:cubicBezTo>
                <a:lnTo>
                  <a:pt x="0" y="2870306"/>
                </a:lnTo>
                <a:lnTo>
                  <a:pt x="0" y="2819449"/>
                </a:lnTo>
                <a:lnTo>
                  <a:pt x="39648" y="2785137"/>
                </a:lnTo>
                <a:cubicBezTo>
                  <a:pt x="63077" y="2756760"/>
                  <a:pt x="77151" y="2720380"/>
                  <a:pt x="77151" y="2680713"/>
                </a:cubicBezTo>
                <a:cubicBezTo>
                  <a:pt x="77151" y="2771378"/>
                  <a:pt x="150680" y="2844877"/>
                  <a:pt x="241381" y="2844877"/>
                </a:cubicBezTo>
                <a:close/>
                <a:moveTo>
                  <a:pt x="241381" y="2516526"/>
                </a:moveTo>
                <a:cubicBezTo>
                  <a:pt x="150680" y="2516547"/>
                  <a:pt x="77151" y="2590048"/>
                  <a:pt x="77151" y="2680713"/>
                </a:cubicBezTo>
                <a:cubicBezTo>
                  <a:pt x="77151" y="2641046"/>
                  <a:pt x="63077" y="2604666"/>
                  <a:pt x="39648" y="2576287"/>
                </a:cubicBezTo>
                <a:lnTo>
                  <a:pt x="0" y="2541971"/>
                </a:lnTo>
                <a:lnTo>
                  <a:pt x="0" y="2491097"/>
                </a:lnTo>
                <a:lnTo>
                  <a:pt x="39648" y="2456785"/>
                </a:lnTo>
                <a:cubicBezTo>
                  <a:pt x="63077" y="2428408"/>
                  <a:pt x="77151" y="2392027"/>
                  <a:pt x="77151" y="2352360"/>
                </a:cubicBezTo>
                <a:cubicBezTo>
                  <a:pt x="77151" y="2443027"/>
                  <a:pt x="150680" y="2516526"/>
                  <a:pt x="241381" y="2516526"/>
                </a:cubicBezTo>
                <a:close/>
                <a:moveTo>
                  <a:pt x="241381" y="2188198"/>
                </a:moveTo>
                <a:cubicBezTo>
                  <a:pt x="150680" y="2188198"/>
                  <a:pt x="77151" y="2261695"/>
                  <a:pt x="77151" y="2352360"/>
                </a:cubicBezTo>
                <a:cubicBezTo>
                  <a:pt x="77151" y="2312694"/>
                  <a:pt x="63077" y="2276314"/>
                  <a:pt x="39648" y="2247937"/>
                </a:cubicBezTo>
                <a:lnTo>
                  <a:pt x="0" y="2213626"/>
                </a:lnTo>
                <a:lnTo>
                  <a:pt x="0" y="2162768"/>
                </a:lnTo>
                <a:lnTo>
                  <a:pt x="39648" y="2128456"/>
                </a:lnTo>
                <a:cubicBezTo>
                  <a:pt x="63077" y="2100079"/>
                  <a:pt x="77151" y="2063698"/>
                  <a:pt x="77151" y="2024032"/>
                </a:cubicBezTo>
                <a:cubicBezTo>
                  <a:pt x="77151" y="2114697"/>
                  <a:pt x="150680" y="2188198"/>
                  <a:pt x="241381" y="2188198"/>
                </a:cubicBezTo>
                <a:close/>
                <a:moveTo>
                  <a:pt x="241381" y="1859867"/>
                </a:moveTo>
                <a:cubicBezTo>
                  <a:pt x="150680" y="1859867"/>
                  <a:pt x="77151" y="1933366"/>
                  <a:pt x="77151" y="2024032"/>
                </a:cubicBezTo>
                <a:cubicBezTo>
                  <a:pt x="77151" y="1984366"/>
                  <a:pt x="63077" y="1947985"/>
                  <a:pt x="39648" y="1919608"/>
                </a:cubicBezTo>
                <a:lnTo>
                  <a:pt x="0" y="1885296"/>
                </a:lnTo>
                <a:lnTo>
                  <a:pt x="0" y="1833482"/>
                </a:lnTo>
                <a:lnTo>
                  <a:pt x="29049" y="1811785"/>
                </a:lnTo>
                <a:cubicBezTo>
                  <a:pt x="51339" y="1789504"/>
                  <a:pt x="67251" y="1760848"/>
                  <a:pt x="73814" y="1728787"/>
                </a:cubicBezTo>
                <a:lnTo>
                  <a:pt x="75833" y="1708772"/>
                </a:lnTo>
                <a:lnTo>
                  <a:pt x="78468" y="1708772"/>
                </a:lnTo>
                <a:lnTo>
                  <a:pt x="80487" y="1728787"/>
                </a:lnTo>
                <a:cubicBezTo>
                  <a:pt x="95802" y="1803594"/>
                  <a:pt x="162017" y="1859867"/>
                  <a:pt x="241381" y="1859867"/>
                </a:cubicBezTo>
                <a:close/>
                <a:moveTo>
                  <a:pt x="241381" y="1548134"/>
                </a:moveTo>
                <a:cubicBezTo>
                  <a:pt x="162017" y="1548134"/>
                  <a:pt x="95802" y="1604407"/>
                  <a:pt x="80487" y="1679213"/>
                </a:cubicBezTo>
                <a:lnTo>
                  <a:pt x="78468" y="1699228"/>
                </a:lnTo>
                <a:lnTo>
                  <a:pt x="75833" y="1699228"/>
                </a:lnTo>
                <a:lnTo>
                  <a:pt x="73814" y="1679213"/>
                </a:lnTo>
                <a:cubicBezTo>
                  <a:pt x="67251" y="1647153"/>
                  <a:pt x="51339" y="1618498"/>
                  <a:pt x="29049" y="1596216"/>
                </a:cubicBezTo>
                <a:lnTo>
                  <a:pt x="0" y="1574519"/>
                </a:lnTo>
                <a:lnTo>
                  <a:pt x="0" y="1522705"/>
                </a:lnTo>
                <a:lnTo>
                  <a:pt x="39648" y="1488393"/>
                </a:lnTo>
                <a:cubicBezTo>
                  <a:pt x="63077" y="1460016"/>
                  <a:pt x="77151" y="1423635"/>
                  <a:pt x="77151" y="1383969"/>
                </a:cubicBezTo>
                <a:cubicBezTo>
                  <a:pt x="77151" y="1474634"/>
                  <a:pt x="150680" y="1548134"/>
                  <a:pt x="241381" y="1548134"/>
                </a:cubicBezTo>
                <a:close/>
                <a:moveTo>
                  <a:pt x="241381" y="1219804"/>
                </a:moveTo>
                <a:cubicBezTo>
                  <a:pt x="150702" y="1219804"/>
                  <a:pt x="77194" y="1293264"/>
                  <a:pt x="77151" y="1383903"/>
                </a:cubicBezTo>
                <a:cubicBezTo>
                  <a:pt x="77151" y="1344237"/>
                  <a:pt x="63077" y="1307856"/>
                  <a:pt x="39648" y="1279479"/>
                </a:cubicBezTo>
                <a:lnTo>
                  <a:pt x="0" y="1245167"/>
                </a:lnTo>
                <a:lnTo>
                  <a:pt x="0" y="1194299"/>
                </a:lnTo>
                <a:lnTo>
                  <a:pt x="39649" y="1159983"/>
                </a:lnTo>
                <a:cubicBezTo>
                  <a:pt x="63078" y="1131603"/>
                  <a:pt x="77152" y="1095220"/>
                  <a:pt x="77152" y="1055553"/>
                </a:cubicBezTo>
                <a:cubicBezTo>
                  <a:pt x="77152" y="1055568"/>
                  <a:pt x="77152" y="1055581"/>
                  <a:pt x="77152" y="1055596"/>
                </a:cubicBezTo>
                <a:cubicBezTo>
                  <a:pt x="77129" y="1146274"/>
                  <a:pt x="150657" y="1219791"/>
                  <a:pt x="241381" y="1219804"/>
                </a:cubicBezTo>
                <a:close/>
                <a:moveTo>
                  <a:pt x="241381" y="891452"/>
                </a:moveTo>
                <a:cubicBezTo>
                  <a:pt x="150702" y="891452"/>
                  <a:pt x="77195" y="964913"/>
                  <a:pt x="77152" y="1055553"/>
                </a:cubicBezTo>
                <a:cubicBezTo>
                  <a:pt x="77132" y="1015898"/>
                  <a:pt x="63052" y="979531"/>
                  <a:pt x="39624" y="951166"/>
                </a:cubicBezTo>
                <a:lnTo>
                  <a:pt x="0" y="916885"/>
                </a:lnTo>
                <a:lnTo>
                  <a:pt x="0" y="866024"/>
                </a:lnTo>
                <a:lnTo>
                  <a:pt x="39649" y="831712"/>
                </a:lnTo>
                <a:cubicBezTo>
                  <a:pt x="63078" y="803335"/>
                  <a:pt x="77152" y="766955"/>
                  <a:pt x="77152" y="727289"/>
                </a:cubicBezTo>
                <a:cubicBezTo>
                  <a:pt x="77152" y="817954"/>
                  <a:pt x="150680" y="891452"/>
                  <a:pt x="241381" y="891452"/>
                </a:cubicBezTo>
                <a:close/>
                <a:moveTo>
                  <a:pt x="241381" y="563123"/>
                </a:moveTo>
                <a:cubicBezTo>
                  <a:pt x="150680" y="563123"/>
                  <a:pt x="77152" y="636623"/>
                  <a:pt x="77152" y="727289"/>
                </a:cubicBezTo>
                <a:cubicBezTo>
                  <a:pt x="77152" y="687622"/>
                  <a:pt x="63078" y="651241"/>
                  <a:pt x="39649" y="622864"/>
                </a:cubicBezTo>
                <a:lnTo>
                  <a:pt x="0" y="588552"/>
                </a:lnTo>
                <a:lnTo>
                  <a:pt x="0" y="537694"/>
                </a:lnTo>
                <a:lnTo>
                  <a:pt x="39649" y="503383"/>
                </a:lnTo>
                <a:cubicBezTo>
                  <a:pt x="63078" y="475006"/>
                  <a:pt x="77152" y="438625"/>
                  <a:pt x="77152" y="398958"/>
                </a:cubicBezTo>
                <a:cubicBezTo>
                  <a:pt x="77152" y="489624"/>
                  <a:pt x="150680" y="563123"/>
                  <a:pt x="241381" y="563123"/>
                </a:cubicBezTo>
                <a:close/>
                <a:moveTo>
                  <a:pt x="241381" y="234794"/>
                </a:moveTo>
                <a:cubicBezTo>
                  <a:pt x="150680" y="234794"/>
                  <a:pt x="77152" y="308293"/>
                  <a:pt x="77152" y="398958"/>
                </a:cubicBezTo>
                <a:cubicBezTo>
                  <a:pt x="77152" y="359292"/>
                  <a:pt x="63078" y="322912"/>
                  <a:pt x="39649" y="294535"/>
                </a:cubicBezTo>
                <a:lnTo>
                  <a:pt x="0" y="260223"/>
                </a:lnTo>
                <a:lnTo>
                  <a:pt x="0" y="209365"/>
                </a:lnTo>
                <a:lnTo>
                  <a:pt x="39649" y="175053"/>
                </a:lnTo>
                <a:cubicBezTo>
                  <a:pt x="63078" y="146676"/>
                  <a:pt x="77152" y="110295"/>
                  <a:pt x="77152" y="70629"/>
                </a:cubicBezTo>
                <a:cubicBezTo>
                  <a:pt x="77152" y="161295"/>
                  <a:pt x="150680" y="234794"/>
                  <a:pt x="241381" y="234794"/>
                </a:cubicBezTo>
                <a:close/>
                <a:moveTo>
                  <a:pt x="409620" y="12192000"/>
                </a:moveTo>
                <a:lnTo>
                  <a:pt x="401602" y="12192000"/>
                </a:lnTo>
                <a:lnTo>
                  <a:pt x="405611" y="12172152"/>
                </a:lnTo>
                <a:close/>
                <a:moveTo>
                  <a:pt x="423046" y="0"/>
                </a:moveTo>
                <a:lnTo>
                  <a:pt x="418509" y="6728"/>
                </a:lnTo>
                <a:cubicBezTo>
                  <a:pt x="410201" y="26369"/>
                  <a:pt x="405609" y="47963"/>
                  <a:pt x="405612" y="70629"/>
                </a:cubicBezTo>
                <a:cubicBezTo>
                  <a:pt x="405612" y="70623"/>
                  <a:pt x="405612" y="70614"/>
                  <a:pt x="405612" y="70607"/>
                </a:cubicBezTo>
                <a:cubicBezTo>
                  <a:pt x="405612" y="47941"/>
                  <a:pt x="401016" y="26348"/>
                  <a:pt x="392706" y="6707"/>
                </a:cubicBezTo>
                <a:lnTo>
                  <a:pt x="388182" y="0"/>
                </a:lnTo>
                <a:close/>
                <a:moveTo>
                  <a:pt x="569841" y="12007985"/>
                </a:moveTo>
                <a:cubicBezTo>
                  <a:pt x="479165" y="12007985"/>
                  <a:pt x="405647" y="12081446"/>
                  <a:pt x="405611" y="12172087"/>
                </a:cubicBezTo>
                <a:cubicBezTo>
                  <a:pt x="405611" y="12081421"/>
                  <a:pt x="332082" y="12007922"/>
                  <a:pt x="241380" y="12007922"/>
                </a:cubicBezTo>
                <a:cubicBezTo>
                  <a:pt x="332082" y="12007909"/>
                  <a:pt x="405611" y="11934406"/>
                  <a:pt x="405611" y="11843734"/>
                </a:cubicBezTo>
                <a:cubicBezTo>
                  <a:pt x="405611" y="11843751"/>
                  <a:pt x="405611" y="11843763"/>
                  <a:pt x="405611" y="11843778"/>
                </a:cubicBezTo>
                <a:cubicBezTo>
                  <a:pt x="405598" y="11934456"/>
                  <a:pt x="479127" y="12007975"/>
                  <a:pt x="569841" y="12007985"/>
                </a:cubicBezTo>
                <a:close/>
                <a:moveTo>
                  <a:pt x="569841" y="11679569"/>
                </a:moveTo>
                <a:lnTo>
                  <a:pt x="569841" y="11679634"/>
                </a:lnTo>
                <a:cubicBezTo>
                  <a:pt x="479165" y="11679634"/>
                  <a:pt x="405647" y="11753096"/>
                  <a:pt x="405611" y="11843734"/>
                </a:cubicBezTo>
                <a:cubicBezTo>
                  <a:pt x="405611" y="11753068"/>
                  <a:pt x="332082" y="11679569"/>
                  <a:pt x="241380" y="11679569"/>
                </a:cubicBezTo>
                <a:cubicBezTo>
                  <a:pt x="332082" y="11679569"/>
                  <a:pt x="405611" y="11606072"/>
                  <a:pt x="405611" y="11515404"/>
                </a:cubicBezTo>
                <a:cubicBezTo>
                  <a:pt x="405611" y="11606072"/>
                  <a:pt x="479139" y="11679569"/>
                  <a:pt x="569841" y="11679569"/>
                </a:cubicBezTo>
                <a:close/>
                <a:moveTo>
                  <a:pt x="569841" y="11351240"/>
                </a:moveTo>
                <a:lnTo>
                  <a:pt x="569841" y="11351305"/>
                </a:lnTo>
                <a:cubicBezTo>
                  <a:pt x="479165" y="11351305"/>
                  <a:pt x="405647" y="11424766"/>
                  <a:pt x="405611" y="11515404"/>
                </a:cubicBezTo>
                <a:cubicBezTo>
                  <a:pt x="405611" y="11424739"/>
                  <a:pt x="332082" y="11351240"/>
                  <a:pt x="241380" y="11351240"/>
                </a:cubicBezTo>
                <a:cubicBezTo>
                  <a:pt x="320745" y="11351240"/>
                  <a:pt x="386960" y="11294967"/>
                  <a:pt x="402274" y="11220162"/>
                </a:cubicBezTo>
                <a:lnTo>
                  <a:pt x="405607" y="11187109"/>
                </a:lnTo>
                <a:lnTo>
                  <a:pt x="405611" y="11187140"/>
                </a:lnTo>
                <a:lnTo>
                  <a:pt x="405614" y="11187109"/>
                </a:lnTo>
                <a:lnTo>
                  <a:pt x="408947" y="11220162"/>
                </a:lnTo>
                <a:cubicBezTo>
                  <a:pt x="424262" y="11294967"/>
                  <a:pt x="490477" y="11351240"/>
                  <a:pt x="569841" y="11351240"/>
                </a:cubicBezTo>
                <a:close/>
                <a:moveTo>
                  <a:pt x="569841" y="11022975"/>
                </a:moveTo>
                <a:cubicBezTo>
                  <a:pt x="490477" y="11022975"/>
                  <a:pt x="424262" y="11079248"/>
                  <a:pt x="408947" y="11154055"/>
                </a:cubicBezTo>
                <a:lnTo>
                  <a:pt x="405614" y="11187109"/>
                </a:lnTo>
                <a:lnTo>
                  <a:pt x="405611" y="11187077"/>
                </a:lnTo>
                <a:lnTo>
                  <a:pt x="405607" y="11187109"/>
                </a:lnTo>
                <a:lnTo>
                  <a:pt x="402274" y="11154055"/>
                </a:lnTo>
                <a:cubicBezTo>
                  <a:pt x="386960" y="11079248"/>
                  <a:pt x="320745" y="11022975"/>
                  <a:pt x="241380" y="11022975"/>
                </a:cubicBezTo>
                <a:cubicBezTo>
                  <a:pt x="332082" y="11022975"/>
                  <a:pt x="405611" y="10949478"/>
                  <a:pt x="405611" y="10858813"/>
                </a:cubicBezTo>
                <a:cubicBezTo>
                  <a:pt x="405611" y="10949478"/>
                  <a:pt x="479139" y="11022975"/>
                  <a:pt x="569841" y="11022975"/>
                </a:cubicBezTo>
                <a:close/>
                <a:moveTo>
                  <a:pt x="569841" y="10694625"/>
                </a:moveTo>
                <a:cubicBezTo>
                  <a:pt x="569835" y="10694625"/>
                  <a:pt x="569827" y="10694625"/>
                  <a:pt x="569820" y="10694625"/>
                </a:cubicBezTo>
                <a:cubicBezTo>
                  <a:pt x="479117" y="10694637"/>
                  <a:pt x="405598" y="10768145"/>
                  <a:pt x="405611" y="10858813"/>
                </a:cubicBezTo>
                <a:cubicBezTo>
                  <a:pt x="405611" y="10858804"/>
                  <a:pt x="405611" y="10858796"/>
                  <a:pt x="405611" y="10858790"/>
                </a:cubicBezTo>
                <a:cubicBezTo>
                  <a:pt x="405611" y="10768124"/>
                  <a:pt x="332082" y="10694625"/>
                  <a:pt x="241380" y="10694625"/>
                </a:cubicBezTo>
                <a:cubicBezTo>
                  <a:pt x="332082" y="10694625"/>
                  <a:pt x="405611" y="10621125"/>
                  <a:pt x="405611" y="10530460"/>
                </a:cubicBezTo>
                <a:cubicBezTo>
                  <a:pt x="405611" y="10621125"/>
                  <a:pt x="479139" y="10694625"/>
                  <a:pt x="569841" y="10694625"/>
                </a:cubicBezTo>
                <a:close/>
                <a:moveTo>
                  <a:pt x="569841" y="10366230"/>
                </a:moveTo>
                <a:lnTo>
                  <a:pt x="569841" y="10366295"/>
                </a:lnTo>
                <a:cubicBezTo>
                  <a:pt x="479165" y="10366295"/>
                  <a:pt x="405647" y="10439755"/>
                  <a:pt x="405611" y="10530395"/>
                </a:cubicBezTo>
                <a:cubicBezTo>
                  <a:pt x="405611" y="10439729"/>
                  <a:pt x="332082" y="10366230"/>
                  <a:pt x="241380" y="10366230"/>
                </a:cubicBezTo>
                <a:cubicBezTo>
                  <a:pt x="320745" y="10366230"/>
                  <a:pt x="386960" y="10309958"/>
                  <a:pt x="402274" y="10235150"/>
                </a:cubicBezTo>
                <a:lnTo>
                  <a:pt x="405607" y="10202097"/>
                </a:lnTo>
                <a:lnTo>
                  <a:pt x="405611" y="10202130"/>
                </a:lnTo>
                <a:lnTo>
                  <a:pt x="405614" y="10202097"/>
                </a:lnTo>
                <a:lnTo>
                  <a:pt x="408947" y="10235150"/>
                </a:lnTo>
                <a:cubicBezTo>
                  <a:pt x="424262" y="10309958"/>
                  <a:pt x="490477" y="10366230"/>
                  <a:pt x="569841" y="10366230"/>
                </a:cubicBezTo>
                <a:close/>
                <a:moveTo>
                  <a:pt x="569841" y="10037966"/>
                </a:moveTo>
                <a:cubicBezTo>
                  <a:pt x="490477" y="10037966"/>
                  <a:pt x="424262" y="10094238"/>
                  <a:pt x="408947" y="10169046"/>
                </a:cubicBezTo>
                <a:lnTo>
                  <a:pt x="405614" y="10202097"/>
                </a:lnTo>
                <a:lnTo>
                  <a:pt x="405611" y="10202065"/>
                </a:lnTo>
                <a:lnTo>
                  <a:pt x="405607" y="10202097"/>
                </a:lnTo>
                <a:lnTo>
                  <a:pt x="402274" y="10169046"/>
                </a:lnTo>
                <a:cubicBezTo>
                  <a:pt x="386960" y="10094238"/>
                  <a:pt x="320745" y="10037966"/>
                  <a:pt x="241380" y="10037966"/>
                </a:cubicBezTo>
                <a:cubicBezTo>
                  <a:pt x="332082" y="10037966"/>
                  <a:pt x="405611" y="9964466"/>
                  <a:pt x="405611" y="9873801"/>
                </a:cubicBezTo>
                <a:cubicBezTo>
                  <a:pt x="405611" y="9964466"/>
                  <a:pt x="479139" y="10037966"/>
                  <a:pt x="569841" y="10037966"/>
                </a:cubicBezTo>
                <a:close/>
                <a:moveTo>
                  <a:pt x="569841" y="9709615"/>
                </a:moveTo>
                <a:cubicBezTo>
                  <a:pt x="479135" y="9709636"/>
                  <a:pt x="405611" y="9783135"/>
                  <a:pt x="405611" y="9873801"/>
                </a:cubicBezTo>
                <a:cubicBezTo>
                  <a:pt x="405611" y="9783135"/>
                  <a:pt x="332082" y="9709636"/>
                  <a:pt x="241380" y="9709615"/>
                </a:cubicBezTo>
                <a:cubicBezTo>
                  <a:pt x="332082" y="9709615"/>
                  <a:pt x="405611" y="9636116"/>
                  <a:pt x="405611" y="9545450"/>
                </a:cubicBezTo>
                <a:cubicBezTo>
                  <a:pt x="405611" y="9636116"/>
                  <a:pt x="479139" y="9709615"/>
                  <a:pt x="569841" y="9709615"/>
                </a:cubicBezTo>
                <a:close/>
                <a:moveTo>
                  <a:pt x="569841" y="9381220"/>
                </a:moveTo>
                <a:lnTo>
                  <a:pt x="569841" y="9381285"/>
                </a:lnTo>
                <a:cubicBezTo>
                  <a:pt x="479165" y="9381285"/>
                  <a:pt x="405647" y="9454741"/>
                  <a:pt x="405611" y="9545385"/>
                </a:cubicBezTo>
                <a:cubicBezTo>
                  <a:pt x="405611" y="9454720"/>
                  <a:pt x="332082" y="9381220"/>
                  <a:pt x="241380" y="9381220"/>
                </a:cubicBezTo>
                <a:cubicBezTo>
                  <a:pt x="320745" y="9381220"/>
                  <a:pt x="386960" y="9324946"/>
                  <a:pt x="402274" y="9250140"/>
                </a:cubicBezTo>
                <a:lnTo>
                  <a:pt x="405607" y="9217087"/>
                </a:lnTo>
                <a:lnTo>
                  <a:pt x="405611" y="9217121"/>
                </a:lnTo>
                <a:lnTo>
                  <a:pt x="405614" y="9217087"/>
                </a:lnTo>
                <a:lnTo>
                  <a:pt x="408947" y="9250140"/>
                </a:lnTo>
                <a:cubicBezTo>
                  <a:pt x="424262" y="9324946"/>
                  <a:pt x="490477" y="9381220"/>
                  <a:pt x="569841" y="9381220"/>
                </a:cubicBezTo>
                <a:close/>
                <a:moveTo>
                  <a:pt x="569841" y="9052956"/>
                </a:moveTo>
                <a:cubicBezTo>
                  <a:pt x="490477" y="9052956"/>
                  <a:pt x="424262" y="9109228"/>
                  <a:pt x="408947" y="9184034"/>
                </a:cubicBezTo>
                <a:lnTo>
                  <a:pt x="405614" y="9217087"/>
                </a:lnTo>
                <a:lnTo>
                  <a:pt x="405611" y="9217055"/>
                </a:lnTo>
                <a:lnTo>
                  <a:pt x="405607" y="9217087"/>
                </a:lnTo>
                <a:lnTo>
                  <a:pt x="402274" y="9184034"/>
                </a:lnTo>
                <a:cubicBezTo>
                  <a:pt x="386960" y="9109228"/>
                  <a:pt x="320745" y="9052956"/>
                  <a:pt x="241380" y="9052956"/>
                </a:cubicBezTo>
                <a:cubicBezTo>
                  <a:pt x="320745" y="9052956"/>
                  <a:pt x="386960" y="8996682"/>
                  <a:pt x="402274" y="8921876"/>
                </a:cubicBezTo>
                <a:lnTo>
                  <a:pt x="404294" y="8901860"/>
                </a:lnTo>
                <a:lnTo>
                  <a:pt x="406929" y="8901860"/>
                </a:lnTo>
                <a:lnTo>
                  <a:pt x="408947" y="8921876"/>
                </a:lnTo>
                <a:cubicBezTo>
                  <a:pt x="424262" y="8996682"/>
                  <a:pt x="490477" y="9052956"/>
                  <a:pt x="569841" y="9052956"/>
                </a:cubicBezTo>
                <a:close/>
                <a:moveTo>
                  <a:pt x="569841" y="8741222"/>
                </a:moveTo>
                <a:cubicBezTo>
                  <a:pt x="490477" y="8741222"/>
                  <a:pt x="424262" y="8797496"/>
                  <a:pt x="408947" y="8872301"/>
                </a:cubicBezTo>
                <a:lnTo>
                  <a:pt x="406929" y="8892316"/>
                </a:lnTo>
                <a:lnTo>
                  <a:pt x="404294" y="8892316"/>
                </a:lnTo>
                <a:lnTo>
                  <a:pt x="402274" y="8872301"/>
                </a:lnTo>
                <a:cubicBezTo>
                  <a:pt x="386960" y="8797496"/>
                  <a:pt x="320745" y="8741222"/>
                  <a:pt x="241380" y="8741222"/>
                </a:cubicBezTo>
                <a:cubicBezTo>
                  <a:pt x="332082" y="8741222"/>
                  <a:pt x="405611" y="8667722"/>
                  <a:pt x="405611" y="8577057"/>
                </a:cubicBezTo>
                <a:cubicBezTo>
                  <a:pt x="405611" y="8667722"/>
                  <a:pt x="479139" y="8741222"/>
                  <a:pt x="569841" y="8741222"/>
                </a:cubicBezTo>
                <a:close/>
                <a:moveTo>
                  <a:pt x="569841" y="8412892"/>
                </a:moveTo>
                <a:cubicBezTo>
                  <a:pt x="479167" y="8412892"/>
                  <a:pt x="405647" y="8486353"/>
                  <a:pt x="405611" y="8576991"/>
                </a:cubicBezTo>
                <a:cubicBezTo>
                  <a:pt x="405611" y="8486326"/>
                  <a:pt x="332082" y="8412828"/>
                  <a:pt x="241380" y="8412828"/>
                </a:cubicBezTo>
                <a:cubicBezTo>
                  <a:pt x="332082" y="8412814"/>
                  <a:pt x="405611" y="8339310"/>
                  <a:pt x="405611" y="8248641"/>
                </a:cubicBezTo>
                <a:cubicBezTo>
                  <a:pt x="405611" y="8248656"/>
                  <a:pt x="405611" y="8248669"/>
                  <a:pt x="405611" y="8248684"/>
                </a:cubicBezTo>
                <a:cubicBezTo>
                  <a:pt x="405599" y="8339362"/>
                  <a:pt x="479127" y="8412879"/>
                  <a:pt x="569841" y="8412892"/>
                </a:cubicBezTo>
                <a:close/>
                <a:moveTo>
                  <a:pt x="569841" y="8084475"/>
                </a:moveTo>
                <a:lnTo>
                  <a:pt x="569841" y="8084541"/>
                </a:lnTo>
                <a:cubicBezTo>
                  <a:pt x="479167" y="8084541"/>
                  <a:pt x="405648" y="8158001"/>
                  <a:pt x="405611" y="8248641"/>
                </a:cubicBezTo>
                <a:cubicBezTo>
                  <a:pt x="405611" y="8157975"/>
                  <a:pt x="332082" y="8084475"/>
                  <a:pt x="241380" y="8084475"/>
                </a:cubicBezTo>
                <a:cubicBezTo>
                  <a:pt x="332082" y="8084475"/>
                  <a:pt x="405611" y="8010977"/>
                  <a:pt x="405611" y="7920310"/>
                </a:cubicBezTo>
                <a:cubicBezTo>
                  <a:pt x="405611" y="8010977"/>
                  <a:pt x="479140" y="8084475"/>
                  <a:pt x="569841" y="8084475"/>
                </a:cubicBezTo>
                <a:close/>
                <a:moveTo>
                  <a:pt x="569841" y="7756147"/>
                </a:moveTo>
                <a:lnTo>
                  <a:pt x="569841" y="7756211"/>
                </a:lnTo>
                <a:cubicBezTo>
                  <a:pt x="479167" y="7756211"/>
                  <a:pt x="405648" y="7829671"/>
                  <a:pt x="405611" y="7920310"/>
                </a:cubicBezTo>
                <a:cubicBezTo>
                  <a:pt x="405611" y="7829645"/>
                  <a:pt x="332082" y="7756147"/>
                  <a:pt x="241380" y="7756147"/>
                </a:cubicBezTo>
                <a:cubicBezTo>
                  <a:pt x="320745" y="7756147"/>
                  <a:pt x="386960" y="7699874"/>
                  <a:pt x="402275" y="7625067"/>
                </a:cubicBezTo>
                <a:lnTo>
                  <a:pt x="405609" y="7592015"/>
                </a:lnTo>
                <a:lnTo>
                  <a:pt x="405612" y="7592046"/>
                </a:lnTo>
                <a:lnTo>
                  <a:pt x="405616" y="7592015"/>
                </a:lnTo>
                <a:lnTo>
                  <a:pt x="408948" y="7625067"/>
                </a:lnTo>
                <a:cubicBezTo>
                  <a:pt x="424262" y="7699874"/>
                  <a:pt x="490478" y="7756147"/>
                  <a:pt x="569841" y="7756147"/>
                </a:cubicBezTo>
                <a:close/>
                <a:moveTo>
                  <a:pt x="569842" y="5143227"/>
                </a:moveTo>
                <a:cubicBezTo>
                  <a:pt x="490478" y="5143227"/>
                  <a:pt x="424262" y="5199501"/>
                  <a:pt x="408949" y="5274307"/>
                </a:cubicBezTo>
                <a:lnTo>
                  <a:pt x="406930" y="5294321"/>
                </a:lnTo>
                <a:lnTo>
                  <a:pt x="404294" y="5294321"/>
                </a:lnTo>
                <a:lnTo>
                  <a:pt x="402276" y="5274307"/>
                </a:lnTo>
                <a:cubicBezTo>
                  <a:pt x="386962" y="5199501"/>
                  <a:pt x="320745" y="5143227"/>
                  <a:pt x="241381" y="5143227"/>
                </a:cubicBezTo>
                <a:cubicBezTo>
                  <a:pt x="332084" y="5143227"/>
                  <a:pt x="405612" y="5069728"/>
                  <a:pt x="405612" y="4979063"/>
                </a:cubicBezTo>
                <a:cubicBezTo>
                  <a:pt x="405612" y="5069728"/>
                  <a:pt x="479141" y="5143227"/>
                  <a:pt x="569842" y="5143227"/>
                </a:cubicBezTo>
                <a:close/>
                <a:moveTo>
                  <a:pt x="569842" y="4814898"/>
                </a:moveTo>
                <a:cubicBezTo>
                  <a:pt x="479167" y="4814898"/>
                  <a:pt x="405649" y="4888359"/>
                  <a:pt x="405612" y="4978998"/>
                </a:cubicBezTo>
                <a:cubicBezTo>
                  <a:pt x="405612" y="4888332"/>
                  <a:pt x="332084" y="4814833"/>
                  <a:pt x="241381" y="4814833"/>
                </a:cubicBezTo>
                <a:cubicBezTo>
                  <a:pt x="332084" y="4814820"/>
                  <a:pt x="405612" y="4741318"/>
                  <a:pt x="405612" y="4650646"/>
                </a:cubicBezTo>
                <a:cubicBezTo>
                  <a:pt x="405612" y="4650662"/>
                  <a:pt x="405612" y="4650674"/>
                  <a:pt x="405612" y="4650690"/>
                </a:cubicBezTo>
                <a:cubicBezTo>
                  <a:pt x="405598" y="4741368"/>
                  <a:pt x="479127" y="4814885"/>
                  <a:pt x="569842" y="4814898"/>
                </a:cubicBezTo>
                <a:close/>
                <a:moveTo>
                  <a:pt x="569842" y="4486480"/>
                </a:moveTo>
                <a:lnTo>
                  <a:pt x="569842" y="4486546"/>
                </a:lnTo>
                <a:cubicBezTo>
                  <a:pt x="479167" y="4486546"/>
                  <a:pt x="405649" y="4560007"/>
                  <a:pt x="405612" y="4650646"/>
                </a:cubicBezTo>
                <a:cubicBezTo>
                  <a:pt x="405612" y="4559981"/>
                  <a:pt x="332084" y="4486480"/>
                  <a:pt x="241381" y="4486480"/>
                </a:cubicBezTo>
                <a:cubicBezTo>
                  <a:pt x="332084" y="4486480"/>
                  <a:pt x="405612" y="4412983"/>
                  <a:pt x="405612" y="4322318"/>
                </a:cubicBezTo>
                <a:cubicBezTo>
                  <a:pt x="405612" y="4412983"/>
                  <a:pt x="479141" y="4486480"/>
                  <a:pt x="569842" y="4486480"/>
                </a:cubicBezTo>
                <a:close/>
                <a:moveTo>
                  <a:pt x="569842" y="4158153"/>
                </a:moveTo>
                <a:lnTo>
                  <a:pt x="569842" y="4158217"/>
                </a:lnTo>
                <a:cubicBezTo>
                  <a:pt x="479167" y="4158217"/>
                  <a:pt x="405649" y="4231677"/>
                  <a:pt x="405612" y="4322318"/>
                </a:cubicBezTo>
                <a:cubicBezTo>
                  <a:pt x="405612" y="4231652"/>
                  <a:pt x="332084" y="4158153"/>
                  <a:pt x="241381" y="4158153"/>
                </a:cubicBezTo>
                <a:cubicBezTo>
                  <a:pt x="320745" y="4158153"/>
                  <a:pt x="386962" y="4101879"/>
                  <a:pt x="402276" y="4027073"/>
                </a:cubicBezTo>
                <a:lnTo>
                  <a:pt x="405608" y="3994019"/>
                </a:lnTo>
                <a:lnTo>
                  <a:pt x="405612" y="3994052"/>
                </a:lnTo>
                <a:lnTo>
                  <a:pt x="405615" y="3994019"/>
                </a:lnTo>
                <a:lnTo>
                  <a:pt x="408949" y="4027073"/>
                </a:lnTo>
                <a:cubicBezTo>
                  <a:pt x="424262" y="4101879"/>
                  <a:pt x="490478" y="4158153"/>
                  <a:pt x="569842" y="4158153"/>
                </a:cubicBezTo>
                <a:close/>
                <a:moveTo>
                  <a:pt x="569842" y="3829888"/>
                </a:moveTo>
                <a:cubicBezTo>
                  <a:pt x="490478" y="3829888"/>
                  <a:pt x="424262" y="3886159"/>
                  <a:pt x="408949" y="3960966"/>
                </a:cubicBezTo>
                <a:lnTo>
                  <a:pt x="405615" y="3994019"/>
                </a:lnTo>
                <a:lnTo>
                  <a:pt x="405612" y="3993988"/>
                </a:lnTo>
                <a:lnTo>
                  <a:pt x="405608" y="3994019"/>
                </a:lnTo>
                <a:lnTo>
                  <a:pt x="402276" y="3960966"/>
                </a:lnTo>
                <a:cubicBezTo>
                  <a:pt x="386962" y="3886159"/>
                  <a:pt x="320745" y="3829888"/>
                  <a:pt x="241381" y="3829888"/>
                </a:cubicBezTo>
                <a:cubicBezTo>
                  <a:pt x="332084" y="3829888"/>
                  <a:pt x="405612" y="3756389"/>
                  <a:pt x="405612" y="3665724"/>
                </a:cubicBezTo>
                <a:cubicBezTo>
                  <a:pt x="405612" y="3756389"/>
                  <a:pt x="479141" y="3829888"/>
                  <a:pt x="569842" y="3829888"/>
                </a:cubicBezTo>
                <a:close/>
                <a:moveTo>
                  <a:pt x="569842" y="3501537"/>
                </a:moveTo>
                <a:cubicBezTo>
                  <a:pt x="569836" y="3501537"/>
                  <a:pt x="569828" y="3501537"/>
                  <a:pt x="569821" y="3501537"/>
                </a:cubicBezTo>
                <a:cubicBezTo>
                  <a:pt x="479119" y="3501550"/>
                  <a:pt x="405598" y="3575057"/>
                  <a:pt x="405612" y="3665724"/>
                </a:cubicBezTo>
                <a:cubicBezTo>
                  <a:pt x="405612" y="3665716"/>
                  <a:pt x="405612" y="3665708"/>
                  <a:pt x="405612" y="3665701"/>
                </a:cubicBezTo>
                <a:cubicBezTo>
                  <a:pt x="405612" y="3575034"/>
                  <a:pt x="332084" y="3501537"/>
                  <a:pt x="241381" y="3501537"/>
                </a:cubicBezTo>
                <a:cubicBezTo>
                  <a:pt x="332084" y="3501537"/>
                  <a:pt x="405612" y="3428038"/>
                  <a:pt x="405612" y="3337371"/>
                </a:cubicBezTo>
                <a:cubicBezTo>
                  <a:pt x="405612" y="3428038"/>
                  <a:pt x="479141" y="3501537"/>
                  <a:pt x="569842" y="3501537"/>
                </a:cubicBezTo>
                <a:close/>
                <a:moveTo>
                  <a:pt x="569842" y="3173141"/>
                </a:moveTo>
                <a:lnTo>
                  <a:pt x="569842" y="3173207"/>
                </a:lnTo>
                <a:cubicBezTo>
                  <a:pt x="479167" y="3173207"/>
                  <a:pt x="405649" y="3246667"/>
                  <a:pt x="405612" y="3337307"/>
                </a:cubicBezTo>
                <a:cubicBezTo>
                  <a:pt x="405612" y="3246640"/>
                  <a:pt x="332084" y="3173141"/>
                  <a:pt x="241381" y="3173141"/>
                </a:cubicBezTo>
                <a:cubicBezTo>
                  <a:pt x="320745" y="3173141"/>
                  <a:pt x="386962" y="3116869"/>
                  <a:pt x="402276" y="3042061"/>
                </a:cubicBezTo>
                <a:lnTo>
                  <a:pt x="405608" y="3009009"/>
                </a:lnTo>
                <a:lnTo>
                  <a:pt x="405612" y="3009041"/>
                </a:lnTo>
                <a:lnTo>
                  <a:pt x="405615" y="3009009"/>
                </a:lnTo>
                <a:lnTo>
                  <a:pt x="408949" y="3042061"/>
                </a:lnTo>
                <a:cubicBezTo>
                  <a:pt x="424262" y="3116869"/>
                  <a:pt x="490478" y="3173141"/>
                  <a:pt x="569842" y="3173141"/>
                </a:cubicBezTo>
                <a:close/>
                <a:moveTo>
                  <a:pt x="569842" y="2844877"/>
                </a:moveTo>
                <a:cubicBezTo>
                  <a:pt x="490478" y="2844877"/>
                  <a:pt x="424262" y="2901149"/>
                  <a:pt x="408949" y="2975957"/>
                </a:cubicBezTo>
                <a:lnTo>
                  <a:pt x="405615" y="3009009"/>
                </a:lnTo>
                <a:lnTo>
                  <a:pt x="405612" y="3008977"/>
                </a:lnTo>
                <a:lnTo>
                  <a:pt x="405608" y="3009009"/>
                </a:lnTo>
                <a:lnTo>
                  <a:pt x="402276" y="2975957"/>
                </a:lnTo>
                <a:cubicBezTo>
                  <a:pt x="386962" y="2901149"/>
                  <a:pt x="320745" y="2844877"/>
                  <a:pt x="241381" y="2844877"/>
                </a:cubicBezTo>
                <a:cubicBezTo>
                  <a:pt x="332084" y="2844877"/>
                  <a:pt x="405612" y="2771378"/>
                  <a:pt x="405612" y="2680713"/>
                </a:cubicBezTo>
                <a:cubicBezTo>
                  <a:pt x="405612" y="2771378"/>
                  <a:pt x="479141" y="2844877"/>
                  <a:pt x="569842" y="2844877"/>
                </a:cubicBezTo>
                <a:close/>
                <a:moveTo>
                  <a:pt x="569842" y="2516527"/>
                </a:moveTo>
                <a:cubicBezTo>
                  <a:pt x="479135" y="2516547"/>
                  <a:pt x="405612" y="2590048"/>
                  <a:pt x="405612" y="2680713"/>
                </a:cubicBezTo>
                <a:cubicBezTo>
                  <a:pt x="405612" y="2590048"/>
                  <a:pt x="332084" y="2516547"/>
                  <a:pt x="241381" y="2516526"/>
                </a:cubicBezTo>
                <a:cubicBezTo>
                  <a:pt x="332084" y="2516526"/>
                  <a:pt x="405612" y="2443027"/>
                  <a:pt x="405612" y="2352360"/>
                </a:cubicBezTo>
                <a:cubicBezTo>
                  <a:pt x="405612" y="2443027"/>
                  <a:pt x="479141" y="2516526"/>
                  <a:pt x="569842" y="2516527"/>
                </a:cubicBezTo>
                <a:close/>
                <a:moveTo>
                  <a:pt x="569842" y="2188132"/>
                </a:moveTo>
                <a:lnTo>
                  <a:pt x="569842" y="2188198"/>
                </a:lnTo>
                <a:cubicBezTo>
                  <a:pt x="479167" y="2188198"/>
                  <a:pt x="405649" y="2261653"/>
                  <a:pt x="405612" y="2352296"/>
                </a:cubicBezTo>
                <a:cubicBezTo>
                  <a:pt x="405612" y="2261631"/>
                  <a:pt x="332084" y="2188132"/>
                  <a:pt x="241381" y="2188132"/>
                </a:cubicBezTo>
                <a:cubicBezTo>
                  <a:pt x="320745" y="2188132"/>
                  <a:pt x="386962" y="2131858"/>
                  <a:pt x="402276" y="2057052"/>
                </a:cubicBezTo>
                <a:lnTo>
                  <a:pt x="405608" y="2023998"/>
                </a:lnTo>
                <a:lnTo>
                  <a:pt x="405612" y="2024032"/>
                </a:lnTo>
                <a:lnTo>
                  <a:pt x="405615" y="2023998"/>
                </a:lnTo>
                <a:lnTo>
                  <a:pt x="408949" y="2057052"/>
                </a:lnTo>
                <a:cubicBezTo>
                  <a:pt x="424262" y="2131858"/>
                  <a:pt x="490478" y="2188132"/>
                  <a:pt x="569842" y="2188132"/>
                </a:cubicBezTo>
                <a:close/>
                <a:moveTo>
                  <a:pt x="569842" y="1859867"/>
                </a:moveTo>
                <a:cubicBezTo>
                  <a:pt x="490478" y="1859867"/>
                  <a:pt x="424262" y="1916140"/>
                  <a:pt x="408949" y="1990946"/>
                </a:cubicBezTo>
                <a:lnTo>
                  <a:pt x="405615" y="2023998"/>
                </a:lnTo>
                <a:lnTo>
                  <a:pt x="405612" y="2023966"/>
                </a:lnTo>
                <a:lnTo>
                  <a:pt x="405608" y="2023998"/>
                </a:lnTo>
                <a:lnTo>
                  <a:pt x="402276" y="1990946"/>
                </a:lnTo>
                <a:cubicBezTo>
                  <a:pt x="386962" y="1916140"/>
                  <a:pt x="320745" y="1859867"/>
                  <a:pt x="241381" y="1859867"/>
                </a:cubicBezTo>
                <a:cubicBezTo>
                  <a:pt x="320745" y="1859867"/>
                  <a:pt x="386962" y="1803594"/>
                  <a:pt x="402276" y="1728787"/>
                </a:cubicBezTo>
                <a:lnTo>
                  <a:pt x="404294" y="1708772"/>
                </a:lnTo>
                <a:lnTo>
                  <a:pt x="406930" y="1708772"/>
                </a:lnTo>
                <a:lnTo>
                  <a:pt x="408949" y="1728787"/>
                </a:lnTo>
                <a:cubicBezTo>
                  <a:pt x="424262" y="1803594"/>
                  <a:pt x="490478" y="1859867"/>
                  <a:pt x="569842" y="1859867"/>
                </a:cubicBezTo>
                <a:close/>
                <a:moveTo>
                  <a:pt x="569842" y="1548134"/>
                </a:moveTo>
                <a:cubicBezTo>
                  <a:pt x="490478" y="1548134"/>
                  <a:pt x="424262" y="1604407"/>
                  <a:pt x="408949" y="1679213"/>
                </a:cubicBezTo>
                <a:lnTo>
                  <a:pt x="406930" y="1699228"/>
                </a:lnTo>
                <a:lnTo>
                  <a:pt x="404294" y="1699228"/>
                </a:lnTo>
                <a:lnTo>
                  <a:pt x="402276" y="1679213"/>
                </a:lnTo>
                <a:cubicBezTo>
                  <a:pt x="386962" y="1604407"/>
                  <a:pt x="320745" y="1548134"/>
                  <a:pt x="241381" y="1548134"/>
                </a:cubicBezTo>
                <a:cubicBezTo>
                  <a:pt x="332084" y="1548134"/>
                  <a:pt x="405612" y="1474634"/>
                  <a:pt x="405612" y="1383969"/>
                </a:cubicBezTo>
                <a:cubicBezTo>
                  <a:pt x="405612" y="1474634"/>
                  <a:pt x="479141" y="1548134"/>
                  <a:pt x="569842" y="1548134"/>
                </a:cubicBezTo>
                <a:close/>
                <a:moveTo>
                  <a:pt x="569843" y="1219804"/>
                </a:moveTo>
                <a:cubicBezTo>
                  <a:pt x="479167" y="1219804"/>
                  <a:pt x="405649" y="1293264"/>
                  <a:pt x="405612" y="1383903"/>
                </a:cubicBezTo>
                <a:cubicBezTo>
                  <a:pt x="405612" y="1293238"/>
                  <a:pt x="332084" y="1219740"/>
                  <a:pt x="241381" y="1219740"/>
                </a:cubicBezTo>
                <a:cubicBezTo>
                  <a:pt x="332084" y="1219726"/>
                  <a:pt x="405612" y="1146222"/>
                  <a:pt x="405612" y="1055553"/>
                </a:cubicBezTo>
                <a:cubicBezTo>
                  <a:pt x="405612" y="1055568"/>
                  <a:pt x="405612" y="1055581"/>
                  <a:pt x="405612" y="1055596"/>
                </a:cubicBezTo>
                <a:cubicBezTo>
                  <a:pt x="405599" y="1146274"/>
                  <a:pt x="479128" y="1219791"/>
                  <a:pt x="569843" y="1219804"/>
                </a:cubicBezTo>
                <a:close/>
                <a:moveTo>
                  <a:pt x="569843" y="891387"/>
                </a:moveTo>
                <a:lnTo>
                  <a:pt x="569843" y="891452"/>
                </a:lnTo>
                <a:cubicBezTo>
                  <a:pt x="479167" y="891452"/>
                  <a:pt x="405649" y="964913"/>
                  <a:pt x="405612" y="1055553"/>
                </a:cubicBezTo>
                <a:cubicBezTo>
                  <a:pt x="405612" y="964887"/>
                  <a:pt x="332084" y="891387"/>
                  <a:pt x="241381" y="891387"/>
                </a:cubicBezTo>
                <a:cubicBezTo>
                  <a:pt x="332084" y="891387"/>
                  <a:pt x="405612" y="817889"/>
                  <a:pt x="405612" y="727222"/>
                </a:cubicBezTo>
                <a:cubicBezTo>
                  <a:pt x="405612" y="817889"/>
                  <a:pt x="479141" y="891387"/>
                  <a:pt x="569843" y="891387"/>
                </a:cubicBezTo>
                <a:close/>
                <a:moveTo>
                  <a:pt x="569843" y="563059"/>
                </a:moveTo>
                <a:lnTo>
                  <a:pt x="569843" y="563123"/>
                </a:lnTo>
                <a:cubicBezTo>
                  <a:pt x="479167" y="563123"/>
                  <a:pt x="405649" y="636583"/>
                  <a:pt x="405612" y="727222"/>
                </a:cubicBezTo>
                <a:cubicBezTo>
                  <a:pt x="405612" y="636557"/>
                  <a:pt x="332084" y="563059"/>
                  <a:pt x="241381" y="563059"/>
                </a:cubicBezTo>
                <a:cubicBezTo>
                  <a:pt x="320745" y="563059"/>
                  <a:pt x="386962" y="506785"/>
                  <a:pt x="402276" y="431979"/>
                </a:cubicBezTo>
                <a:lnTo>
                  <a:pt x="405609" y="398926"/>
                </a:lnTo>
                <a:lnTo>
                  <a:pt x="405612" y="398958"/>
                </a:lnTo>
                <a:lnTo>
                  <a:pt x="405616" y="398926"/>
                </a:lnTo>
                <a:lnTo>
                  <a:pt x="408949" y="431979"/>
                </a:lnTo>
                <a:cubicBezTo>
                  <a:pt x="424262" y="506785"/>
                  <a:pt x="490479" y="563059"/>
                  <a:pt x="569843" y="563059"/>
                </a:cubicBezTo>
                <a:close/>
                <a:moveTo>
                  <a:pt x="569843" y="234794"/>
                </a:moveTo>
                <a:cubicBezTo>
                  <a:pt x="490479" y="234794"/>
                  <a:pt x="424262" y="291066"/>
                  <a:pt x="408949" y="365873"/>
                </a:cubicBezTo>
                <a:lnTo>
                  <a:pt x="405616" y="398926"/>
                </a:lnTo>
                <a:lnTo>
                  <a:pt x="405612" y="398894"/>
                </a:lnTo>
                <a:lnTo>
                  <a:pt x="405609" y="398926"/>
                </a:lnTo>
                <a:lnTo>
                  <a:pt x="402276" y="365873"/>
                </a:lnTo>
                <a:cubicBezTo>
                  <a:pt x="386962" y="291066"/>
                  <a:pt x="320745" y="234794"/>
                  <a:pt x="241381" y="234794"/>
                </a:cubicBezTo>
                <a:cubicBezTo>
                  <a:pt x="332084" y="234794"/>
                  <a:pt x="405612" y="161295"/>
                  <a:pt x="405612" y="70629"/>
                </a:cubicBezTo>
                <a:cubicBezTo>
                  <a:pt x="405612" y="161295"/>
                  <a:pt x="479141" y="234794"/>
                  <a:pt x="569843" y="234794"/>
                </a:cubicBezTo>
                <a:close/>
                <a:moveTo>
                  <a:pt x="569843" y="7427883"/>
                </a:moveTo>
                <a:cubicBezTo>
                  <a:pt x="490479" y="7427883"/>
                  <a:pt x="424262" y="7484155"/>
                  <a:pt x="408949" y="7558961"/>
                </a:cubicBezTo>
                <a:lnTo>
                  <a:pt x="405616" y="7592015"/>
                </a:lnTo>
                <a:lnTo>
                  <a:pt x="405612" y="7591982"/>
                </a:lnTo>
                <a:lnTo>
                  <a:pt x="405609" y="7592015"/>
                </a:lnTo>
                <a:lnTo>
                  <a:pt x="402276" y="7558961"/>
                </a:lnTo>
                <a:cubicBezTo>
                  <a:pt x="386962" y="7484155"/>
                  <a:pt x="320745" y="7427883"/>
                  <a:pt x="241381" y="7427883"/>
                </a:cubicBezTo>
                <a:cubicBezTo>
                  <a:pt x="332084" y="7427883"/>
                  <a:pt x="405612" y="7354383"/>
                  <a:pt x="405612" y="7263718"/>
                </a:cubicBezTo>
                <a:cubicBezTo>
                  <a:pt x="405612" y="7354383"/>
                  <a:pt x="479141" y="7427883"/>
                  <a:pt x="569843" y="7427883"/>
                </a:cubicBezTo>
                <a:close/>
                <a:moveTo>
                  <a:pt x="569843" y="7099531"/>
                </a:moveTo>
                <a:cubicBezTo>
                  <a:pt x="569837" y="7099531"/>
                  <a:pt x="569828" y="7099531"/>
                  <a:pt x="569821" y="7099531"/>
                </a:cubicBezTo>
                <a:cubicBezTo>
                  <a:pt x="479120" y="7099544"/>
                  <a:pt x="405599" y="7173052"/>
                  <a:pt x="405612" y="7263718"/>
                </a:cubicBezTo>
                <a:cubicBezTo>
                  <a:pt x="405612" y="7263711"/>
                  <a:pt x="405612" y="7263702"/>
                  <a:pt x="405612" y="7263696"/>
                </a:cubicBezTo>
                <a:cubicBezTo>
                  <a:pt x="405612" y="7173030"/>
                  <a:pt x="332084" y="7099531"/>
                  <a:pt x="241381" y="7099531"/>
                </a:cubicBezTo>
                <a:cubicBezTo>
                  <a:pt x="332084" y="7099531"/>
                  <a:pt x="405612" y="7026032"/>
                  <a:pt x="405612" y="6935366"/>
                </a:cubicBezTo>
                <a:cubicBezTo>
                  <a:pt x="405612" y="7026032"/>
                  <a:pt x="479141" y="7099531"/>
                  <a:pt x="569843" y="7099531"/>
                </a:cubicBezTo>
                <a:close/>
                <a:moveTo>
                  <a:pt x="569843" y="6771136"/>
                </a:moveTo>
                <a:lnTo>
                  <a:pt x="569843" y="6771201"/>
                </a:lnTo>
                <a:cubicBezTo>
                  <a:pt x="479167" y="6771201"/>
                  <a:pt x="405649" y="6844663"/>
                  <a:pt x="405612" y="6935302"/>
                </a:cubicBezTo>
                <a:cubicBezTo>
                  <a:pt x="405612" y="6844636"/>
                  <a:pt x="332084" y="6771136"/>
                  <a:pt x="241381" y="6771136"/>
                </a:cubicBezTo>
                <a:cubicBezTo>
                  <a:pt x="320745" y="6771136"/>
                  <a:pt x="386962" y="6714864"/>
                  <a:pt x="402276" y="6640056"/>
                </a:cubicBezTo>
                <a:lnTo>
                  <a:pt x="405609" y="6607004"/>
                </a:lnTo>
                <a:lnTo>
                  <a:pt x="405612" y="6607037"/>
                </a:lnTo>
                <a:lnTo>
                  <a:pt x="405616" y="6607004"/>
                </a:lnTo>
                <a:lnTo>
                  <a:pt x="408949" y="6640056"/>
                </a:lnTo>
                <a:cubicBezTo>
                  <a:pt x="424262" y="6714864"/>
                  <a:pt x="490479" y="6771136"/>
                  <a:pt x="569843" y="6771136"/>
                </a:cubicBezTo>
                <a:close/>
                <a:moveTo>
                  <a:pt x="569843" y="6442872"/>
                </a:moveTo>
                <a:cubicBezTo>
                  <a:pt x="490479" y="6442872"/>
                  <a:pt x="424262" y="6499144"/>
                  <a:pt x="408949" y="6573952"/>
                </a:cubicBezTo>
                <a:lnTo>
                  <a:pt x="405616" y="6607004"/>
                </a:lnTo>
                <a:lnTo>
                  <a:pt x="405612" y="6606971"/>
                </a:lnTo>
                <a:lnTo>
                  <a:pt x="405609" y="6607004"/>
                </a:lnTo>
                <a:lnTo>
                  <a:pt x="402276" y="6573952"/>
                </a:lnTo>
                <a:cubicBezTo>
                  <a:pt x="386962" y="6499144"/>
                  <a:pt x="320745" y="6442872"/>
                  <a:pt x="241381" y="6442872"/>
                </a:cubicBezTo>
                <a:cubicBezTo>
                  <a:pt x="332084" y="6442872"/>
                  <a:pt x="405612" y="6369373"/>
                  <a:pt x="405612" y="6278707"/>
                </a:cubicBezTo>
                <a:cubicBezTo>
                  <a:pt x="405612" y="6369373"/>
                  <a:pt x="479141" y="6442872"/>
                  <a:pt x="569843" y="6442872"/>
                </a:cubicBezTo>
                <a:close/>
                <a:moveTo>
                  <a:pt x="569843" y="6114521"/>
                </a:moveTo>
                <a:cubicBezTo>
                  <a:pt x="479135" y="6114542"/>
                  <a:pt x="405612" y="6188042"/>
                  <a:pt x="405612" y="6278707"/>
                </a:cubicBezTo>
                <a:cubicBezTo>
                  <a:pt x="405612" y="6188042"/>
                  <a:pt x="332084" y="6114542"/>
                  <a:pt x="241381" y="6114521"/>
                </a:cubicBezTo>
                <a:cubicBezTo>
                  <a:pt x="332084" y="6114521"/>
                  <a:pt x="405612" y="6041021"/>
                  <a:pt x="405612" y="5950355"/>
                </a:cubicBezTo>
                <a:cubicBezTo>
                  <a:pt x="405612" y="6041021"/>
                  <a:pt x="479141" y="6114521"/>
                  <a:pt x="569843" y="6114521"/>
                </a:cubicBezTo>
                <a:close/>
                <a:moveTo>
                  <a:pt x="569843" y="5786127"/>
                </a:moveTo>
                <a:lnTo>
                  <a:pt x="569843" y="5786192"/>
                </a:lnTo>
                <a:cubicBezTo>
                  <a:pt x="479167" y="5786192"/>
                  <a:pt x="405649" y="5859648"/>
                  <a:pt x="405612" y="5950291"/>
                </a:cubicBezTo>
                <a:cubicBezTo>
                  <a:pt x="405612" y="5859626"/>
                  <a:pt x="332084" y="5786127"/>
                  <a:pt x="241381" y="5786127"/>
                </a:cubicBezTo>
                <a:cubicBezTo>
                  <a:pt x="320745" y="5786127"/>
                  <a:pt x="386962" y="5729854"/>
                  <a:pt x="402276" y="5655046"/>
                </a:cubicBezTo>
                <a:lnTo>
                  <a:pt x="405609" y="5621994"/>
                </a:lnTo>
                <a:lnTo>
                  <a:pt x="405612" y="5622026"/>
                </a:lnTo>
                <a:lnTo>
                  <a:pt x="405616" y="5621994"/>
                </a:lnTo>
                <a:lnTo>
                  <a:pt x="408949" y="5655046"/>
                </a:lnTo>
                <a:cubicBezTo>
                  <a:pt x="424262" y="5729854"/>
                  <a:pt x="490479" y="5786127"/>
                  <a:pt x="569843" y="5786127"/>
                </a:cubicBezTo>
                <a:close/>
                <a:moveTo>
                  <a:pt x="569843" y="5457862"/>
                </a:moveTo>
                <a:cubicBezTo>
                  <a:pt x="490479" y="5457862"/>
                  <a:pt x="424262" y="5514135"/>
                  <a:pt x="408949" y="5588942"/>
                </a:cubicBezTo>
                <a:lnTo>
                  <a:pt x="405616" y="5621994"/>
                </a:lnTo>
                <a:lnTo>
                  <a:pt x="405612" y="5621962"/>
                </a:lnTo>
                <a:lnTo>
                  <a:pt x="405609" y="5621994"/>
                </a:lnTo>
                <a:lnTo>
                  <a:pt x="402276" y="5588942"/>
                </a:lnTo>
                <a:cubicBezTo>
                  <a:pt x="386962" y="5514135"/>
                  <a:pt x="320745" y="5457862"/>
                  <a:pt x="241381" y="5457862"/>
                </a:cubicBezTo>
                <a:cubicBezTo>
                  <a:pt x="320745" y="5457862"/>
                  <a:pt x="386962" y="5401589"/>
                  <a:pt x="402276" y="5326782"/>
                </a:cubicBezTo>
                <a:lnTo>
                  <a:pt x="404295" y="5306766"/>
                </a:lnTo>
                <a:lnTo>
                  <a:pt x="406931" y="5306766"/>
                </a:lnTo>
                <a:lnTo>
                  <a:pt x="408949" y="5326782"/>
                </a:lnTo>
                <a:cubicBezTo>
                  <a:pt x="424262" y="5401589"/>
                  <a:pt x="490479" y="5457862"/>
                  <a:pt x="569843" y="5457862"/>
                </a:cubicBezTo>
                <a:close/>
                <a:moveTo>
                  <a:pt x="738084" y="12192000"/>
                </a:moveTo>
                <a:lnTo>
                  <a:pt x="730061" y="12192000"/>
                </a:lnTo>
                <a:lnTo>
                  <a:pt x="734072" y="12172129"/>
                </a:lnTo>
                <a:cubicBezTo>
                  <a:pt x="734072" y="12172135"/>
                  <a:pt x="734072" y="12172144"/>
                  <a:pt x="734072" y="12172152"/>
                </a:cubicBezTo>
                <a:close/>
                <a:moveTo>
                  <a:pt x="898281" y="9709609"/>
                </a:moveTo>
                <a:lnTo>
                  <a:pt x="898237" y="9709615"/>
                </a:lnTo>
                <a:lnTo>
                  <a:pt x="898281" y="9709619"/>
                </a:lnTo>
                <a:lnTo>
                  <a:pt x="865222" y="9712950"/>
                </a:lnTo>
                <a:cubicBezTo>
                  <a:pt x="801066" y="9726071"/>
                  <a:pt x="750537" y="9776575"/>
                  <a:pt x="737410" y="9840710"/>
                </a:cubicBezTo>
                <a:lnTo>
                  <a:pt x="734079" y="9873736"/>
                </a:lnTo>
                <a:lnTo>
                  <a:pt x="734072" y="9873672"/>
                </a:lnTo>
                <a:cubicBezTo>
                  <a:pt x="734072" y="9873672"/>
                  <a:pt x="734072" y="9873649"/>
                  <a:pt x="734072" y="9873649"/>
                </a:cubicBezTo>
                <a:lnTo>
                  <a:pt x="734064" y="9873725"/>
                </a:lnTo>
                <a:lnTo>
                  <a:pt x="730735" y="9840716"/>
                </a:lnTo>
                <a:cubicBezTo>
                  <a:pt x="715422" y="9765908"/>
                  <a:pt x="649210" y="9709634"/>
                  <a:pt x="569841" y="9709615"/>
                </a:cubicBezTo>
                <a:cubicBezTo>
                  <a:pt x="660544" y="9709615"/>
                  <a:pt x="734072" y="9636116"/>
                  <a:pt x="734072" y="9545450"/>
                </a:cubicBezTo>
                <a:cubicBezTo>
                  <a:pt x="734072" y="9545450"/>
                  <a:pt x="734072" y="9545471"/>
                  <a:pt x="734072" y="9545471"/>
                </a:cubicBezTo>
                <a:cubicBezTo>
                  <a:pt x="734083" y="9624804"/>
                  <a:pt x="790387" y="9690993"/>
                  <a:pt x="865226" y="9706286"/>
                </a:cubicBezTo>
                <a:close/>
                <a:moveTo>
                  <a:pt x="898282" y="6114517"/>
                </a:moveTo>
                <a:lnTo>
                  <a:pt x="898239" y="6114521"/>
                </a:lnTo>
                <a:lnTo>
                  <a:pt x="898282" y="6114525"/>
                </a:lnTo>
                <a:lnTo>
                  <a:pt x="865222" y="6117856"/>
                </a:lnTo>
                <a:cubicBezTo>
                  <a:pt x="801068" y="6130977"/>
                  <a:pt x="750538" y="6181483"/>
                  <a:pt x="737410" y="6245615"/>
                </a:cubicBezTo>
                <a:lnTo>
                  <a:pt x="734080" y="6278643"/>
                </a:lnTo>
                <a:lnTo>
                  <a:pt x="734073" y="6278577"/>
                </a:lnTo>
                <a:cubicBezTo>
                  <a:pt x="734073" y="6278577"/>
                  <a:pt x="734073" y="6278555"/>
                  <a:pt x="734073" y="6278555"/>
                </a:cubicBezTo>
                <a:lnTo>
                  <a:pt x="734066" y="6278631"/>
                </a:lnTo>
                <a:lnTo>
                  <a:pt x="730737" y="6245623"/>
                </a:lnTo>
                <a:cubicBezTo>
                  <a:pt x="715424" y="6170814"/>
                  <a:pt x="649211" y="6114539"/>
                  <a:pt x="569843" y="6114521"/>
                </a:cubicBezTo>
                <a:cubicBezTo>
                  <a:pt x="660544" y="6114521"/>
                  <a:pt x="734073" y="6041021"/>
                  <a:pt x="734073" y="5950355"/>
                </a:cubicBezTo>
                <a:cubicBezTo>
                  <a:pt x="734073" y="5950355"/>
                  <a:pt x="734073" y="5950379"/>
                  <a:pt x="734073" y="5950379"/>
                </a:cubicBezTo>
                <a:cubicBezTo>
                  <a:pt x="734085" y="6029710"/>
                  <a:pt x="790388" y="6095899"/>
                  <a:pt x="865227" y="6111192"/>
                </a:cubicBezTo>
                <a:close/>
                <a:moveTo>
                  <a:pt x="898282" y="2516522"/>
                </a:moveTo>
                <a:lnTo>
                  <a:pt x="898239" y="2516527"/>
                </a:lnTo>
                <a:lnTo>
                  <a:pt x="898282" y="2516530"/>
                </a:lnTo>
                <a:lnTo>
                  <a:pt x="865222" y="2519862"/>
                </a:lnTo>
                <a:cubicBezTo>
                  <a:pt x="801068" y="2532983"/>
                  <a:pt x="750538" y="2583487"/>
                  <a:pt x="737410" y="2647620"/>
                </a:cubicBezTo>
                <a:lnTo>
                  <a:pt x="734079" y="2680648"/>
                </a:lnTo>
                <a:lnTo>
                  <a:pt x="734072" y="2680583"/>
                </a:lnTo>
                <a:cubicBezTo>
                  <a:pt x="734072" y="2680583"/>
                  <a:pt x="734072" y="2680560"/>
                  <a:pt x="734072" y="2680560"/>
                </a:cubicBezTo>
                <a:lnTo>
                  <a:pt x="734066" y="2680636"/>
                </a:lnTo>
                <a:lnTo>
                  <a:pt x="730736" y="2647628"/>
                </a:lnTo>
                <a:cubicBezTo>
                  <a:pt x="715423" y="2572820"/>
                  <a:pt x="649211" y="2516546"/>
                  <a:pt x="569842" y="2516527"/>
                </a:cubicBezTo>
                <a:cubicBezTo>
                  <a:pt x="660544" y="2516527"/>
                  <a:pt x="734072" y="2443027"/>
                  <a:pt x="734072" y="2352361"/>
                </a:cubicBezTo>
                <a:cubicBezTo>
                  <a:pt x="734072" y="2352361"/>
                  <a:pt x="734072" y="2352383"/>
                  <a:pt x="734072" y="2352383"/>
                </a:cubicBezTo>
                <a:cubicBezTo>
                  <a:pt x="734084" y="2431715"/>
                  <a:pt x="790387" y="2497905"/>
                  <a:pt x="865227" y="2513198"/>
                </a:cubicBezTo>
                <a:close/>
                <a:moveTo>
                  <a:pt x="898325" y="12007964"/>
                </a:moveTo>
                <a:lnTo>
                  <a:pt x="898325" y="12007985"/>
                </a:lnTo>
                <a:cubicBezTo>
                  <a:pt x="807639" y="12007975"/>
                  <a:pt x="734109" y="12081438"/>
                  <a:pt x="734072" y="12172087"/>
                </a:cubicBezTo>
                <a:cubicBezTo>
                  <a:pt x="734072" y="12081421"/>
                  <a:pt x="660544" y="12007922"/>
                  <a:pt x="569841" y="12007922"/>
                </a:cubicBezTo>
                <a:cubicBezTo>
                  <a:pt x="660548" y="12007911"/>
                  <a:pt x="734072" y="11934406"/>
                  <a:pt x="734072" y="11843734"/>
                </a:cubicBezTo>
                <a:cubicBezTo>
                  <a:pt x="734072" y="11843751"/>
                  <a:pt x="734072" y="11843763"/>
                  <a:pt x="734072" y="11843778"/>
                </a:cubicBezTo>
                <a:cubicBezTo>
                  <a:pt x="734072" y="11934456"/>
                  <a:pt x="807609" y="12007964"/>
                  <a:pt x="898325" y="12007964"/>
                </a:cubicBezTo>
                <a:close/>
                <a:moveTo>
                  <a:pt x="898325" y="11679548"/>
                </a:moveTo>
                <a:lnTo>
                  <a:pt x="898325" y="11679634"/>
                </a:lnTo>
                <a:cubicBezTo>
                  <a:pt x="807639" y="11679622"/>
                  <a:pt x="734109" y="11753085"/>
                  <a:pt x="734072" y="11843734"/>
                </a:cubicBezTo>
                <a:cubicBezTo>
                  <a:pt x="734072" y="11843728"/>
                  <a:pt x="734072" y="11843721"/>
                  <a:pt x="734072" y="11843713"/>
                </a:cubicBezTo>
                <a:cubicBezTo>
                  <a:pt x="734072" y="11753047"/>
                  <a:pt x="660544" y="11679548"/>
                  <a:pt x="569841" y="11679548"/>
                </a:cubicBezTo>
                <a:cubicBezTo>
                  <a:pt x="660544" y="11679548"/>
                  <a:pt x="734072" y="11606051"/>
                  <a:pt x="734072" y="11515383"/>
                </a:cubicBezTo>
                <a:cubicBezTo>
                  <a:pt x="734072" y="11515390"/>
                  <a:pt x="734072" y="11515398"/>
                  <a:pt x="734072" y="11515404"/>
                </a:cubicBezTo>
                <a:cubicBezTo>
                  <a:pt x="734085" y="11606072"/>
                  <a:pt x="807623" y="11679563"/>
                  <a:pt x="898325" y="11679548"/>
                </a:cubicBezTo>
                <a:close/>
                <a:moveTo>
                  <a:pt x="898325" y="11351219"/>
                </a:moveTo>
                <a:lnTo>
                  <a:pt x="898325" y="11351305"/>
                </a:lnTo>
                <a:cubicBezTo>
                  <a:pt x="807649" y="11351294"/>
                  <a:pt x="734120" y="11424743"/>
                  <a:pt x="734072" y="11515383"/>
                </a:cubicBezTo>
                <a:cubicBezTo>
                  <a:pt x="734072" y="11424718"/>
                  <a:pt x="660544" y="11351219"/>
                  <a:pt x="569841" y="11351219"/>
                </a:cubicBezTo>
                <a:cubicBezTo>
                  <a:pt x="660544" y="11351219"/>
                  <a:pt x="734072" y="11277721"/>
                  <a:pt x="734072" y="11187056"/>
                </a:cubicBezTo>
                <a:cubicBezTo>
                  <a:pt x="734072" y="11187060"/>
                  <a:pt x="734072" y="11187068"/>
                  <a:pt x="734072" y="11187077"/>
                </a:cubicBezTo>
                <a:cubicBezTo>
                  <a:pt x="734085" y="11277742"/>
                  <a:pt x="807623" y="11351231"/>
                  <a:pt x="898325" y="11351219"/>
                </a:cubicBezTo>
                <a:close/>
                <a:moveTo>
                  <a:pt x="898325" y="10694559"/>
                </a:moveTo>
                <a:lnTo>
                  <a:pt x="898325" y="10694625"/>
                </a:lnTo>
                <a:cubicBezTo>
                  <a:pt x="807631" y="10694612"/>
                  <a:pt x="734096" y="10768090"/>
                  <a:pt x="734072" y="10858747"/>
                </a:cubicBezTo>
                <a:cubicBezTo>
                  <a:pt x="734085" y="10949413"/>
                  <a:pt x="807623" y="11022900"/>
                  <a:pt x="898325" y="11022889"/>
                </a:cubicBezTo>
                <a:lnTo>
                  <a:pt x="898325" y="11022975"/>
                </a:lnTo>
                <a:cubicBezTo>
                  <a:pt x="807649" y="11022963"/>
                  <a:pt x="734120" y="11096414"/>
                  <a:pt x="734072" y="11187056"/>
                </a:cubicBezTo>
                <a:cubicBezTo>
                  <a:pt x="734072" y="11096388"/>
                  <a:pt x="660544" y="11022889"/>
                  <a:pt x="569841" y="11022889"/>
                </a:cubicBezTo>
                <a:cubicBezTo>
                  <a:pt x="660544" y="11022889"/>
                  <a:pt x="734072" y="10949390"/>
                  <a:pt x="734072" y="10858724"/>
                </a:cubicBezTo>
                <a:cubicBezTo>
                  <a:pt x="734072" y="10768059"/>
                  <a:pt x="660544" y="10694559"/>
                  <a:pt x="569841" y="10694559"/>
                </a:cubicBezTo>
                <a:cubicBezTo>
                  <a:pt x="660544" y="10694559"/>
                  <a:pt x="734072" y="10621060"/>
                  <a:pt x="734072" y="10530395"/>
                </a:cubicBezTo>
                <a:cubicBezTo>
                  <a:pt x="734072" y="10530401"/>
                  <a:pt x="734072" y="10530412"/>
                  <a:pt x="734072" y="10530416"/>
                </a:cubicBezTo>
                <a:cubicBezTo>
                  <a:pt x="734085" y="10621081"/>
                  <a:pt x="807623" y="10694570"/>
                  <a:pt x="898325" y="10694559"/>
                </a:cubicBezTo>
                <a:close/>
                <a:moveTo>
                  <a:pt x="898325" y="10366144"/>
                </a:moveTo>
                <a:lnTo>
                  <a:pt x="898325" y="10366295"/>
                </a:lnTo>
                <a:cubicBezTo>
                  <a:pt x="807672" y="10366283"/>
                  <a:pt x="734157" y="10439691"/>
                  <a:pt x="734072" y="10530308"/>
                </a:cubicBezTo>
                <a:cubicBezTo>
                  <a:pt x="734072" y="10439641"/>
                  <a:pt x="660544" y="10366144"/>
                  <a:pt x="569841" y="10366144"/>
                </a:cubicBezTo>
                <a:cubicBezTo>
                  <a:pt x="660544" y="10366144"/>
                  <a:pt x="734072" y="10292646"/>
                  <a:pt x="734072" y="10201979"/>
                </a:cubicBezTo>
                <a:cubicBezTo>
                  <a:pt x="734072" y="10201979"/>
                  <a:pt x="734072" y="10202000"/>
                  <a:pt x="734072" y="10202000"/>
                </a:cubicBezTo>
                <a:cubicBezTo>
                  <a:pt x="734085" y="10292667"/>
                  <a:pt x="807623" y="10366154"/>
                  <a:pt x="898325" y="10366144"/>
                </a:cubicBezTo>
                <a:close/>
                <a:moveTo>
                  <a:pt x="898325" y="10037814"/>
                </a:moveTo>
                <a:lnTo>
                  <a:pt x="898325" y="10037966"/>
                </a:lnTo>
                <a:cubicBezTo>
                  <a:pt x="807672" y="10037945"/>
                  <a:pt x="734157" y="10111355"/>
                  <a:pt x="734072" y="10201979"/>
                </a:cubicBezTo>
                <a:cubicBezTo>
                  <a:pt x="734072" y="10111313"/>
                  <a:pt x="660544" y="10037814"/>
                  <a:pt x="569841" y="10037814"/>
                </a:cubicBezTo>
                <a:cubicBezTo>
                  <a:pt x="649205" y="10037814"/>
                  <a:pt x="715421" y="9981542"/>
                  <a:pt x="730735" y="9906734"/>
                </a:cubicBezTo>
                <a:lnTo>
                  <a:pt x="734064" y="9873725"/>
                </a:lnTo>
                <a:lnTo>
                  <a:pt x="734072" y="9873801"/>
                </a:lnTo>
                <a:lnTo>
                  <a:pt x="734079" y="9873736"/>
                </a:lnTo>
                <a:lnTo>
                  <a:pt x="737413" y="9906755"/>
                </a:lnTo>
                <a:cubicBezTo>
                  <a:pt x="752738" y="9981563"/>
                  <a:pt x="818960" y="10037831"/>
                  <a:pt x="898325" y="10037814"/>
                </a:cubicBezTo>
                <a:close/>
                <a:moveTo>
                  <a:pt x="898325" y="9381285"/>
                </a:moveTo>
                <a:cubicBezTo>
                  <a:pt x="898317" y="9381285"/>
                  <a:pt x="898309" y="9381285"/>
                  <a:pt x="898303" y="9381285"/>
                </a:cubicBezTo>
                <a:cubicBezTo>
                  <a:pt x="807601" y="9381285"/>
                  <a:pt x="734072" y="9454783"/>
                  <a:pt x="734072" y="9545450"/>
                </a:cubicBezTo>
                <a:cubicBezTo>
                  <a:pt x="734072" y="9454783"/>
                  <a:pt x="660544" y="9381285"/>
                  <a:pt x="569841" y="9381285"/>
                </a:cubicBezTo>
                <a:cubicBezTo>
                  <a:pt x="660544" y="9381285"/>
                  <a:pt x="734072" y="9307786"/>
                  <a:pt x="734072" y="9217121"/>
                </a:cubicBezTo>
                <a:cubicBezTo>
                  <a:pt x="734072" y="9217121"/>
                  <a:pt x="734072" y="9217142"/>
                  <a:pt x="734072" y="9217142"/>
                </a:cubicBezTo>
                <a:cubicBezTo>
                  <a:pt x="734085" y="9307807"/>
                  <a:pt x="807623" y="9381307"/>
                  <a:pt x="898325" y="9381285"/>
                </a:cubicBezTo>
                <a:close/>
                <a:moveTo>
                  <a:pt x="898325" y="9052956"/>
                </a:moveTo>
                <a:cubicBezTo>
                  <a:pt x="898317" y="9052956"/>
                  <a:pt x="898309" y="9052956"/>
                  <a:pt x="898303" y="9052956"/>
                </a:cubicBezTo>
                <a:cubicBezTo>
                  <a:pt x="807601" y="9052956"/>
                  <a:pt x="734072" y="9126455"/>
                  <a:pt x="734072" y="9217121"/>
                </a:cubicBezTo>
                <a:cubicBezTo>
                  <a:pt x="734072" y="9126455"/>
                  <a:pt x="660544" y="9052956"/>
                  <a:pt x="569841" y="9052956"/>
                </a:cubicBezTo>
                <a:cubicBezTo>
                  <a:pt x="649205" y="9052956"/>
                  <a:pt x="715421" y="8996682"/>
                  <a:pt x="730735" y="8921876"/>
                </a:cubicBezTo>
                <a:lnTo>
                  <a:pt x="732754" y="8901860"/>
                </a:lnTo>
                <a:lnTo>
                  <a:pt x="735389" y="8901860"/>
                </a:lnTo>
                <a:lnTo>
                  <a:pt x="737413" y="8921897"/>
                </a:lnTo>
                <a:cubicBezTo>
                  <a:pt x="752738" y="8996705"/>
                  <a:pt x="818960" y="9052975"/>
                  <a:pt x="898325" y="9052956"/>
                </a:cubicBezTo>
                <a:close/>
                <a:moveTo>
                  <a:pt x="898325" y="8741200"/>
                </a:moveTo>
                <a:lnTo>
                  <a:pt x="898325" y="8741222"/>
                </a:lnTo>
                <a:cubicBezTo>
                  <a:pt x="898317" y="8741222"/>
                  <a:pt x="898309" y="8741222"/>
                  <a:pt x="898303" y="8741222"/>
                </a:cubicBezTo>
                <a:cubicBezTo>
                  <a:pt x="818939" y="8741222"/>
                  <a:pt x="752723" y="8797496"/>
                  <a:pt x="737409" y="8872301"/>
                </a:cubicBezTo>
                <a:lnTo>
                  <a:pt x="735389" y="8892316"/>
                </a:lnTo>
                <a:lnTo>
                  <a:pt x="732754" y="8892316"/>
                </a:lnTo>
                <a:lnTo>
                  <a:pt x="730735" y="8872301"/>
                </a:lnTo>
                <a:cubicBezTo>
                  <a:pt x="715421" y="8797496"/>
                  <a:pt x="649205" y="8741222"/>
                  <a:pt x="569841" y="8741222"/>
                </a:cubicBezTo>
                <a:cubicBezTo>
                  <a:pt x="569848" y="8741222"/>
                  <a:pt x="569857" y="8741222"/>
                  <a:pt x="569863" y="8741222"/>
                </a:cubicBezTo>
                <a:cubicBezTo>
                  <a:pt x="660566" y="8741211"/>
                  <a:pt x="734085" y="8667701"/>
                  <a:pt x="734072" y="8577036"/>
                </a:cubicBezTo>
                <a:cubicBezTo>
                  <a:pt x="734072" y="8577042"/>
                  <a:pt x="734072" y="8577050"/>
                  <a:pt x="734072" y="8577057"/>
                </a:cubicBezTo>
                <a:cubicBezTo>
                  <a:pt x="734085" y="8667722"/>
                  <a:pt x="807623" y="8741213"/>
                  <a:pt x="898325" y="8741200"/>
                </a:cubicBezTo>
                <a:close/>
                <a:moveTo>
                  <a:pt x="898325" y="8412870"/>
                </a:moveTo>
                <a:lnTo>
                  <a:pt x="898325" y="8412892"/>
                </a:lnTo>
                <a:cubicBezTo>
                  <a:pt x="807640" y="8412880"/>
                  <a:pt x="734109" y="8486345"/>
                  <a:pt x="734072" y="8576991"/>
                </a:cubicBezTo>
                <a:cubicBezTo>
                  <a:pt x="734072" y="8486326"/>
                  <a:pt x="660544" y="8412828"/>
                  <a:pt x="569841" y="8412828"/>
                </a:cubicBezTo>
                <a:cubicBezTo>
                  <a:pt x="660549" y="8412817"/>
                  <a:pt x="734073" y="8339310"/>
                  <a:pt x="734073" y="8248641"/>
                </a:cubicBezTo>
                <a:cubicBezTo>
                  <a:pt x="734073" y="8248656"/>
                  <a:pt x="734073" y="8248669"/>
                  <a:pt x="734073" y="8248684"/>
                </a:cubicBezTo>
                <a:cubicBezTo>
                  <a:pt x="734073" y="8339362"/>
                  <a:pt x="807610" y="8412870"/>
                  <a:pt x="898325" y="8412870"/>
                </a:cubicBezTo>
                <a:close/>
                <a:moveTo>
                  <a:pt x="898325" y="8084454"/>
                </a:moveTo>
                <a:lnTo>
                  <a:pt x="898325" y="8084541"/>
                </a:lnTo>
                <a:cubicBezTo>
                  <a:pt x="807640" y="8084528"/>
                  <a:pt x="734109" y="8157992"/>
                  <a:pt x="734073" y="8248641"/>
                </a:cubicBezTo>
                <a:cubicBezTo>
                  <a:pt x="734073" y="8248633"/>
                  <a:pt x="734073" y="8248626"/>
                  <a:pt x="734073" y="8248619"/>
                </a:cubicBezTo>
                <a:cubicBezTo>
                  <a:pt x="734073" y="8157953"/>
                  <a:pt x="660544" y="8084454"/>
                  <a:pt x="569841" y="8084454"/>
                </a:cubicBezTo>
                <a:cubicBezTo>
                  <a:pt x="660544" y="8084454"/>
                  <a:pt x="734073" y="8010956"/>
                  <a:pt x="734073" y="7920289"/>
                </a:cubicBezTo>
                <a:cubicBezTo>
                  <a:pt x="734073" y="7920296"/>
                  <a:pt x="734073" y="7920305"/>
                  <a:pt x="734073" y="7920310"/>
                </a:cubicBezTo>
                <a:cubicBezTo>
                  <a:pt x="734085" y="8010977"/>
                  <a:pt x="807623" y="8084468"/>
                  <a:pt x="898325" y="8084454"/>
                </a:cubicBezTo>
                <a:close/>
                <a:moveTo>
                  <a:pt x="898325" y="7756125"/>
                </a:moveTo>
                <a:lnTo>
                  <a:pt x="898325" y="7756211"/>
                </a:lnTo>
                <a:cubicBezTo>
                  <a:pt x="807649" y="7756200"/>
                  <a:pt x="734121" y="7829649"/>
                  <a:pt x="734073" y="7920289"/>
                </a:cubicBezTo>
                <a:cubicBezTo>
                  <a:pt x="734073" y="7829624"/>
                  <a:pt x="660544" y="7756125"/>
                  <a:pt x="569841" y="7756125"/>
                </a:cubicBezTo>
                <a:cubicBezTo>
                  <a:pt x="660544" y="7756125"/>
                  <a:pt x="734073" y="7682626"/>
                  <a:pt x="734073" y="7591961"/>
                </a:cubicBezTo>
                <a:cubicBezTo>
                  <a:pt x="734073" y="7591967"/>
                  <a:pt x="734073" y="7591975"/>
                  <a:pt x="734073" y="7591982"/>
                </a:cubicBezTo>
                <a:cubicBezTo>
                  <a:pt x="734085" y="7682647"/>
                  <a:pt x="807623" y="7756137"/>
                  <a:pt x="898325" y="7756125"/>
                </a:cubicBezTo>
                <a:close/>
                <a:moveTo>
                  <a:pt x="898325" y="7099467"/>
                </a:moveTo>
                <a:lnTo>
                  <a:pt x="898325" y="7099531"/>
                </a:lnTo>
                <a:cubicBezTo>
                  <a:pt x="807632" y="7099518"/>
                  <a:pt x="734097" y="7172995"/>
                  <a:pt x="734073" y="7263652"/>
                </a:cubicBezTo>
                <a:cubicBezTo>
                  <a:pt x="734087" y="7354318"/>
                  <a:pt x="807624" y="7427806"/>
                  <a:pt x="898325" y="7427795"/>
                </a:cubicBezTo>
                <a:lnTo>
                  <a:pt x="898325" y="7427883"/>
                </a:lnTo>
                <a:cubicBezTo>
                  <a:pt x="807649" y="7427869"/>
                  <a:pt x="734122" y="7501321"/>
                  <a:pt x="734073" y="7591961"/>
                </a:cubicBezTo>
                <a:cubicBezTo>
                  <a:pt x="734073" y="7501296"/>
                  <a:pt x="660544" y="7427795"/>
                  <a:pt x="569843" y="7427795"/>
                </a:cubicBezTo>
                <a:cubicBezTo>
                  <a:pt x="660544" y="7427795"/>
                  <a:pt x="734073" y="7354297"/>
                  <a:pt x="734073" y="7263630"/>
                </a:cubicBezTo>
                <a:cubicBezTo>
                  <a:pt x="734073" y="7172965"/>
                  <a:pt x="660544" y="7099467"/>
                  <a:pt x="569843" y="7099467"/>
                </a:cubicBezTo>
                <a:cubicBezTo>
                  <a:pt x="660544" y="7099467"/>
                  <a:pt x="734073" y="7025967"/>
                  <a:pt x="734073" y="6935302"/>
                </a:cubicBezTo>
                <a:cubicBezTo>
                  <a:pt x="734073" y="6935308"/>
                  <a:pt x="734073" y="6935317"/>
                  <a:pt x="734073" y="6935323"/>
                </a:cubicBezTo>
                <a:cubicBezTo>
                  <a:pt x="734087" y="7025988"/>
                  <a:pt x="807624" y="7099477"/>
                  <a:pt x="898325" y="7099467"/>
                </a:cubicBezTo>
                <a:close/>
                <a:moveTo>
                  <a:pt x="898325" y="6771050"/>
                </a:moveTo>
                <a:lnTo>
                  <a:pt x="898325" y="6771201"/>
                </a:lnTo>
                <a:cubicBezTo>
                  <a:pt x="807674" y="6771189"/>
                  <a:pt x="734158" y="6844599"/>
                  <a:pt x="734073" y="6935214"/>
                </a:cubicBezTo>
                <a:cubicBezTo>
                  <a:pt x="734073" y="6844548"/>
                  <a:pt x="660544" y="6771050"/>
                  <a:pt x="569843" y="6771050"/>
                </a:cubicBezTo>
                <a:cubicBezTo>
                  <a:pt x="660544" y="6771050"/>
                  <a:pt x="734073" y="6697550"/>
                  <a:pt x="734073" y="6606886"/>
                </a:cubicBezTo>
                <a:cubicBezTo>
                  <a:pt x="734073" y="6606886"/>
                  <a:pt x="734073" y="6606907"/>
                  <a:pt x="734073" y="6606907"/>
                </a:cubicBezTo>
                <a:cubicBezTo>
                  <a:pt x="734087" y="6697572"/>
                  <a:pt x="807624" y="6771060"/>
                  <a:pt x="898325" y="6771050"/>
                </a:cubicBezTo>
                <a:close/>
                <a:moveTo>
                  <a:pt x="898325" y="6442720"/>
                </a:moveTo>
                <a:lnTo>
                  <a:pt x="898325" y="6442872"/>
                </a:lnTo>
                <a:cubicBezTo>
                  <a:pt x="807674" y="6442850"/>
                  <a:pt x="734158" y="6516263"/>
                  <a:pt x="734073" y="6606886"/>
                </a:cubicBezTo>
                <a:cubicBezTo>
                  <a:pt x="734073" y="6516219"/>
                  <a:pt x="660544" y="6442720"/>
                  <a:pt x="569843" y="6442720"/>
                </a:cubicBezTo>
                <a:cubicBezTo>
                  <a:pt x="649207" y="6442720"/>
                  <a:pt x="715423" y="6386448"/>
                  <a:pt x="730737" y="6311640"/>
                </a:cubicBezTo>
                <a:lnTo>
                  <a:pt x="734066" y="6278631"/>
                </a:lnTo>
                <a:lnTo>
                  <a:pt x="734073" y="6278707"/>
                </a:lnTo>
                <a:lnTo>
                  <a:pt x="734080" y="6278643"/>
                </a:lnTo>
                <a:lnTo>
                  <a:pt x="737414" y="6311662"/>
                </a:lnTo>
                <a:cubicBezTo>
                  <a:pt x="752739" y="6386469"/>
                  <a:pt x="818962" y="6442738"/>
                  <a:pt x="898325" y="6442720"/>
                </a:cubicBezTo>
                <a:close/>
                <a:moveTo>
                  <a:pt x="898325" y="5786192"/>
                </a:moveTo>
                <a:cubicBezTo>
                  <a:pt x="898319" y="5786192"/>
                  <a:pt x="898311" y="5786192"/>
                  <a:pt x="898304" y="5786192"/>
                </a:cubicBezTo>
                <a:cubicBezTo>
                  <a:pt x="807602" y="5786192"/>
                  <a:pt x="734073" y="5859690"/>
                  <a:pt x="734073" y="5950355"/>
                </a:cubicBezTo>
                <a:cubicBezTo>
                  <a:pt x="734073" y="5859690"/>
                  <a:pt x="660544" y="5786192"/>
                  <a:pt x="569843" y="5786192"/>
                </a:cubicBezTo>
                <a:cubicBezTo>
                  <a:pt x="660544" y="5786192"/>
                  <a:pt x="734073" y="5712692"/>
                  <a:pt x="734073" y="5622026"/>
                </a:cubicBezTo>
                <a:cubicBezTo>
                  <a:pt x="734073" y="5622026"/>
                  <a:pt x="734073" y="5622048"/>
                  <a:pt x="734073" y="5622048"/>
                </a:cubicBezTo>
                <a:cubicBezTo>
                  <a:pt x="734087" y="5712714"/>
                  <a:pt x="807624" y="5786213"/>
                  <a:pt x="898325" y="5786192"/>
                </a:cubicBezTo>
                <a:close/>
                <a:moveTo>
                  <a:pt x="898325" y="5457862"/>
                </a:moveTo>
                <a:cubicBezTo>
                  <a:pt x="898319" y="5457862"/>
                  <a:pt x="898311" y="5457862"/>
                  <a:pt x="898304" y="5457862"/>
                </a:cubicBezTo>
                <a:cubicBezTo>
                  <a:pt x="807602" y="5457862"/>
                  <a:pt x="734073" y="5531360"/>
                  <a:pt x="734073" y="5622026"/>
                </a:cubicBezTo>
                <a:cubicBezTo>
                  <a:pt x="734073" y="5531360"/>
                  <a:pt x="660544" y="5457862"/>
                  <a:pt x="569843" y="5457862"/>
                </a:cubicBezTo>
                <a:cubicBezTo>
                  <a:pt x="649207" y="5457862"/>
                  <a:pt x="715423" y="5401589"/>
                  <a:pt x="730737" y="5326782"/>
                </a:cubicBezTo>
                <a:lnTo>
                  <a:pt x="732755" y="5306766"/>
                </a:lnTo>
                <a:lnTo>
                  <a:pt x="735392" y="5306766"/>
                </a:lnTo>
                <a:lnTo>
                  <a:pt x="737414" y="5326803"/>
                </a:lnTo>
                <a:cubicBezTo>
                  <a:pt x="752739" y="5401610"/>
                  <a:pt x="818962" y="5457880"/>
                  <a:pt x="898325" y="5457862"/>
                </a:cubicBezTo>
                <a:close/>
                <a:moveTo>
                  <a:pt x="898325" y="5143206"/>
                </a:moveTo>
                <a:lnTo>
                  <a:pt x="898325" y="5143227"/>
                </a:lnTo>
                <a:cubicBezTo>
                  <a:pt x="898319" y="5143227"/>
                  <a:pt x="898309" y="5143227"/>
                  <a:pt x="898303" y="5143227"/>
                </a:cubicBezTo>
                <a:cubicBezTo>
                  <a:pt x="818940" y="5143227"/>
                  <a:pt x="752723" y="5199501"/>
                  <a:pt x="737409" y="5274307"/>
                </a:cubicBezTo>
                <a:lnTo>
                  <a:pt x="735391" y="5294321"/>
                </a:lnTo>
                <a:lnTo>
                  <a:pt x="732755" y="5294321"/>
                </a:lnTo>
                <a:lnTo>
                  <a:pt x="730736" y="5274307"/>
                </a:lnTo>
                <a:cubicBezTo>
                  <a:pt x="715422" y="5199501"/>
                  <a:pt x="649207" y="5143227"/>
                  <a:pt x="569842" y="5143227"/>
                </a:cubicBezTo>
                <a:cubicBezTo>
                  <a:pt x="569849" y="5143227"/>
                  <a:pt x="569858" y="5143227"/>
                  <a:pt x="569864" y="5143227"/>
                </a:cubicBezTo>
                <a:cubicBezTo>
                  <a:pt x="660566" y="5143216"/>
                  <a:pt x="734087" y="5069705"/>
                  <a:pt x="734072" y="4979040"/>
                </a:cubicBezTo>
                <a:cubicBezTo>
                  <a:pt x="734072" y="4979047"/>
                  <a:pt x="734072" y="4979056"/>
                  <a:pt x="734072" y="4979063"/>
                </a:cubicBezTo>
                <a:cubicBezTo>
                  <a:pt x="734087" y="5069728"/>
                  <a:pt x="807624" y="5143218"/>
                  <a:pt x="898325" y="5143206"/>
                </a:cubicBezTo>
                <a:close/>
                <a:moveTo>
                  <a:pt x="898325" y="4814877"/>
                </a:moveTo>
                <a:lnTo>
                  <a:pt x="898325" y="4814898"/>
                </a:lnTo>
                <a:cubicBezTo>
                  <a:pt x="807641" y="4814887"/>
                  <a:pt x="734110" y="4888350"/>
                  <a:pt x="734072" y="4978998"/>
                </a:cubicBezTo>
                <a:cubicBezTo>
                  <a:pt x="734072" y="4888332"/>
                  <a:pt x="660544" y="4814833"/>
                  <a:pt x="569842" y="4814833"/>
                </a:cubicBezTo>
                <a:cubicBezTo>
                  <a:pt x="660548" y="4814822"/>
                  <a:pt x="734072" y="4741318"/>
                  <a:pt x="734072" y="4650646"/>
                </a:cubicBezTo>
                <a:cubicBezTo>
                  <a:pt x="734072" y="4650662"/>
                  <a:pt x="734072" y="4650674"/>
                  <a:pt x="734072" y="4650690"/>
                </a:cubicBezTo>
                <a:cubicBezTo>
                  <a:pt x="734072" y="4741368"/>
                  <a:pt x="807610" y="4814877"/>
                  <a:pt x="898325" y="4814877"/>
                </a:cubicBezTo>
                <a:close/>
                <a:moveTo>
                  <a:pt x="898325" y="4486460"/>
                </a:moveTo>
                <a:lnTo>
                  <a:pt x="898325" y="4486546"/>
                </a:lnTo>
                <a:cubicBezTo>
                  <a:pt x="807641" y="4486533"/>
                  <a:pt x="734110" y="4559997"/>
                  <a:pt x="734072" y="4650646"/>
                </a:cubicBezTo>
                <a:cubicBezTo>
                  <a:pt x="734072" y="4650639"/>
                  <a:pt x="734072" y="4650632"/>
                  <a:pt x="734072" y="4650625"/>
                </a:cubicBezTo>
                <a:cubicBezTo>
                  <a:pt x="734072" y="4559959"/>
                  <a:pt x="660544" y="4486460"/>
                  <a:pt x="569842" y="4486460"/>
                </a:cubicBezTo>
                <a:cubicBezTo>
                  <a:pt x="660544" y="4486460"/>
                  <a:pt x="734072" y="4412962"/>
                  <a:pt x="734072" y="4322296"/>
                </a:cubicBezTo>
                <a:cubicBezTo>
                  <a:pt x="734072" y="4322303"/>
                  <a:pt x="734072" y="4322310"/>
                  <a:pt x="734072" y="4322318"/>
                </a:cubicBezTo>
                <a:cubicBezTo>
                  <a:pt x="734087" y="4412983"/>
                  <a:pt x="807624" y="4486474"/>
                  <a:pt x="898325" y="4486460"/>
                </a:cubicBezTo>
                <a:close/>
                <a:moveTo>
                  <a:pt x="898325" y="4158131"/>
                </a:moveTo>
                <a:lnTo>
                  <a:pt x="898325" y="4158217"/>
                </a:lnTo>
                <a:cubicBezTo>
                  <a:pt x="807649" y="4158205"/>
                  <a:pt x="734120" y="4231655"/>
                  <a:pt x="734072" y="4322296"/>
                </a:cubicBezTo>
                <a:cubicBezTo>
                  <a:pt x="734072" y="4231632"/>
                  <a:pt x="660544" y="4158131"/>
                  <a:pt x="569842" y="4158131"/>
                </a:cubicBezTo>
                <a:cubicBezTo>
                  <a:pt x="660544" y="4158131"/>
                  <a:pt x="734072" y="4084632"/>
                  <a:pt x="734072" y="3993967"/>
                </a:cubicBezTo>
                <a:cubicBezTo>
                  <a:pt x="734072" y="3993972"/>
                  <a:pt x="734072" y="3993981"/>
                  <a:pt x="734072" y="3993988"/>
                </a:cubicBezTo>
                <a:cubicBezTo>
                  <a:pt x="734087" y="4084653"/>
                  <a:pt x="807624" y="4158143"/>
                  <a:pt x="898325" y="4158131"/>
                </a:cubicBezTo>
                <a:close/>
                <a:moveTo>
                  <a:pt x="898325" y="3501471"/>
                </a:moveTo>
                <a:lnTo>
                  <a:pt x="898325" y="3501537"/>
                </a:lnTo>
                <a:cubicBezTo>
                  <a:pt x="807631" y="3501523"/>
                  <a:pt x="734097" y="3575001"/>
                  <a:pt x="734072" y="3665658"/>
                </a:cubicBezTo>
                <a:cubicBezTo>
                  <a:pt x="734087" y="3756324"/>
                  <a:pt x="807624" y="3829812"/>
                  <a:pt x="898325" y="3829801"/>
                </a:cubicBezTo>
                <a:lnTo>
                  <a:pt x="898325" y="3829888"/>
                </a:lnTo>
                <a:cubicBezTo>
                  <a:pt x="807649" y="3829875"/>
                  <a:pt x="734120" y="3903326"/>
                  <a:pt x="734072" y="3993967"/>
                </a:cubicBezTo>
                <a:cubicBezTo>
                  <a:pt x="734072" y="3903300"/>
                  <a:pt x="660544" y="3829801"/>
                  <a:pt x="569842" y="3829801"/>
                </a:cubicBezTo>
                <a:cubicBezTo>
                  <a:pt x="660544" y="3829801"/>
                  <a:pt x="734072" y="3756302"/>
                  <a:pt x="734072" y="3665635"/>
                </a:cubicBezTo>
                <a:cubicBezTo>
                  <a:pt x="734072" y="3574970"/>
                  <a:pt x="660544" y="3501471"/>
                  <a:pt x="569842" y="3501471"/>
                </a:cubicBezTo>
                <a:cubicBezTo>
                  <a:pt x="660544" y="3501471"/>
                  <a:pt x="734072" y="3427972"/>
                  <a:pt x="734072" y="3337307"/>
                </a:cubicBezTo>
                <a:cubicBezTo>
                  <a:pt x="734072" y="3337313"/>
                  <a:pt x="734072" y="3337323"/>
                  <a:pt x="734072" y="3337328"/>
                </a:cubicBezTo>
                <a:cubicBezTo>
                  <a:pt x="734087" y="3427993"/>
                  <a:pt x="807624" y="3501482"/>
                  <a:pt x="898325" y="3501471"/>
                </a:cubicBezTo>
                <a:close/>
                <a:moveTo>
                  <a:pt x="898325" y="3173055"/>
                </a:moveTo>
                <a:lnTo>
                  <a:pt x="898325" y="3173207"/>
                </a:lnTo>
                <a:cubicBezTo>
                  <a:pt x="807674" y="3173193"/>
                  <a:pt x="734157" y="3246603"/>
                  <a:pt x="734072" y="3337220"/>
                </a:cubicBezTo>
                <a:cubicBezTo>
                  <a:pt x="734072" y="3246553"/>
                  <a:pt x="660544" y="3173055"/>
                  <a:pt x="569842" y="3173055"/>
                </a:cubicBezTo>
                <a:cubicBezTo>
                  <a:pt x="660544" y="3173055"/>
                  <a:pt x="734072" y="3099557"/>
                  <a:pt x="734072" y="3008891"/>
                </a:cubicBezTo>
                <a:cubicBezTo>
                  <a:pt x="734072" y="3008891"/>
                  <a:pt x="734072" y="3008912"/>
                  <a:pt x="734072" y="3008912"/>
                </a:cubicBezTo>
                <a:cubicBezTo>
                  <a:pt x="734087" y="3099578"/>
                  <a:pt x="807624" y="3173065"/>
                  <a:pt x="898325" y="3173055"/>
                </a:cubicBezTo>
                <a:close/>
                <a:moveTo>
                  <a:pt x="898325" y="2844726"/>
                </a:moveTo>
                <a:lnTo>
                  <a:pt x="898325" y="2844877"/>
                </a:lnTo>
                <a:cubicBezTo>
                  <a:pt x="807674" y="2844856"/>
                  <a:pt x="734157" y="2918268"/>
                  <a:pt x="734072" y="3008891"/>
                </a:cubicBezTo>
                <a:cubicBezTo>
                  <a:pt x="734072" y="2918225"/>
                  <a:pt x="660544" y="2844726"/>
                  <a:pt x="569842" y="2844726"/>
                </a:cubicBezTo>
                <a:cubicBezTo>
                  <a:pt x="649207" y="2844726"/>
                  <a:pt x="715422" y="2788454"/>
                  <a:pt x="730736" y="2713646"/>
                </a:cubicBezTo>
                <a:lnTo>
                  <a:pt x="734066" y="2680636"/>
                </a:lnTo>
                <a:lnTo>
                  <a:pt x="734072" y="2680713"/>
                </a:lnTo>
                <a:lnTo>
                  <a:pt x="734079" y="2680648"/>
                </a:lnTo>
                <a:lnTo>
                  <a:pt x="737413" y="2713667"/>
                </a:lnTo>
                <a:cubicBezTo>
                  <a:pt x="752738" y="2788475"/>
                  <a:pt x="818961" y="2844743"/>
                  <a:pt x="898325" y="2844726"/>
                </a:cubicBezTo>
                <a:close/>
                <a:moveTo>
                  <a:pt x="898325" y="2188198"/>
                </a:moveTo>
                <a:cubicBezTo>
                  <a:pt x="898319" y="2188198"/>
                  <a:pt x="898309" y="2188198"/>
                  <a:pt x="898303" y="2188198"/>
                </a:cubicBezTo>
                <a:cubicBezTo>
                  <a:pt x="807602" y="2188198"/>
                  <a:pt x="734072" y="2261696"/>
                  <a:pt x="734072" y="2352361"/>
                </a:cubicBezTo>
                <a:cubicBezTo>
                  <a:pt x="734072" y="2261696"/>
                  <a:pt x="660544" y="2188198"/>
                  <a:pt x="569842" y="2188198"/>
                </a:cubicBezTo>
                <a:cubicBezTo>
                  <a:pt x="660544" y="2188198"/>
                  <a:pt x="734072" y="2114698"/>
                  <a:pt x="734072" y="2024032"/>
                </a:cubicBezTo>
                <a:cubicBezTo>
                  <a:pt x="734072" y="2024032"/>
                  <a:pt x="734072" y="2024053"/>
                  <a:pt x="734072" y="2024053"/>
                </a:cubicBezTo>
                <a:cubicBezTo>
                  <a:pt x="734087" y="2114719"/>
                  <a:pt x="807624" y="2188219"/>
                  <a:pt x="898325" y="2188198"/>
                </a:cubicBezTo>
                <a:close/>
                <a:moveTo>
                  <a:pt x="898325" y="1859867"/>
                </a:moveTo>
                <a:cubicBezTo>
                  <a:pt x="898319" y="1859867"/>
                  <a:pt x="898309" y="1859867"/>
                  <a:pt x="898303" y="1859867"/>
                </a:cubicBezTo>
                <a:cubicBezTo>
                  <a:pt x="807602" y="1859867"/>
                  <a:pt x="734072" y="1933366"/>
                  <a:pt x="734072" y="2024032"/>
                </a:cubicBezTo>
                <a:cubicBezTo>
                  <a:pt x="734072" y="1933366"/>
                  <a:pt x="660544" y="1859867"/>
                  <a:pt x="569842" y="1859867"/>
                </a:cubicBezTo>
                <a:cubicBezTo>
                  <a:pt x="649207" y="1859867"/>
                  <a:pt x="715422" y="1803594"/>
                  <a:pt x="730736" y="1728787"/>
                </a:cubicBezTo>
                <a:lnTo>
                  <a:pt x="732755" y="1708772"/>
                </a:lnTo>
                <a:lnTo>
                  <a:pt x="735391" y="1708772"/>
                </a:lnTo>
                <a:lnTo>
                  <a:pt x="737413" y="1728809"/>
                </a:lnTo>
                <a:cubicBezTo>
                  <a:pt x="752738" y="1803616"/>
                  <a:pt x="818961" y="1859886"/>
                  <a:pt x="898325" y="1859867"/>
                </a:cubicBezTo>
                <a:close/>
                <a:moveTo>
                  <a:pt x="898325" y="1548111"/>
                </a:moveTo>
                <a:lnTo>
                  <a:pt x="898325" y="1548134"/>
                </a:lnTo>
                <a:cubicBezTo>
                  <a:pt x="898319" y="1548134"/>
                  <a:pt x="898309" y="1548134"/>
                  <a:pt x="898303" y="1548134"/>
                </a:cubicBezTo>
                <a:cubicBezTo>
                  <a:pt x="818940" y="1548134"/>
                  <a:pt x="752723" y="1604407"/>
                  <a:pt x="737409" y="1679213"/>
                </a:cubicBezTo>
                <a:lnTo>
                  <a:pt x="735391" y="1699228"/>
                </a:lnTo>
                <a:lnTo>
                  <a:pt x="732755" y="1699228"/>
                </a:lnTo>
                <a:lnTo>
                  <a:pt x="730736" y="1679213"/>
                </a:lnTo>
                <a:cubicBezTo>
                  <a:pt x="715422" y="1604407"/>
                  <a:pt x="649207" y="1548134"/>
                  <a:pt x="569842" y="1548134"/>
                </a:cubicBezTo>
                <a:cubicBezTo>
                  <a:pt x="569849" y="1548134"/>
                  <a:pt x="569858" y="1548134"/>
                  <a:pt x="569864" y="1548134"/>
                </a:cubicBezTo>
                <a:cubicBezTo>
                  <a:pt x="660566" y="1548122"/>
                  <a:pt x="734087" y="1474612"/>
                  <a:pt x="734072" y="1383947"/>
                </a:cubicBezTo>
                <a:cubicBezTo>
                  <a:pt x="734072" y="1383954"/>
                  <a:pt x="734072" y="1383961"/>
                  <a:pt x="734072" y="1383969"/>
                </a:cubicBezTo>
                <a:cubicBezTo>
                  <a:pt x="734087" y="1474634"/>
                  <a:pt x="807624" y="1548124"/>
                  <a:pt x="898325" y="1548111"/>
                </a:cubicBezTo>
                <a:close/>
                <a:moveTo>
                  <a:pt x="898325" y="1219782"/>
                </a:moveTo>
                <a:lnTo>
                  <a:pt x="898325" y="1219804"/>
                </a:lnTo>
                <a:cubicBezTo>
                  <a:pt x="807642" y="1219792"/>
                  <a:pt x="734110" y="1293256"/>
                  <a:pt x="734072" y="1383903"/>
                </a:cubicBezTo>
                <a:cubicBezTo>
                  <a:pt x="734072" y="1293238"/>
                  <a:pt x="660544" y="1219740"/>
                  <a:pt x="569843" y="1219740"/>
                </a:cubicBezTo>
                <a:cubicBezTo>
                  <a:pt x="660549" y="1219729"/>
                  <a:pt x="734073" y="1146222"/>
                  <a:pt x="734073" y="1055553"/>
                </a:cubicBezTo>
                <a:cubicBezTo>
                  <a:pt x="734073" y="1055568"/>
                  <a:pt x="734073" y="1055581"/>
                  <a:pt x="734073" y="1055596"/>
                </a:cubicBezTo>
                <a:cubicBezTo>
                  <a:pt x="734073" y="1146274"/>
                  <a:pt x="807610" y="1219782"/>
                  <a:pt x="898325" y="1219782"/>
                </a:cubicBezTo>
                <a:close/>
                <a:moveTo>
                  <a:pt x="898325" y="891366"/>
                </a:moveTo>
                <a:lnTo>
                  <a:pt x="898325" y="891452"/>
                </a:lnTo>
                <a:cubicBezTo>
                  <a:pt x="807642" y="891440"/>
                  <a:pt x="734110" y="964904"/>
                  <a:pt x="734073" y="1055553"/>
                </a:cubicBezTo>
                <a:cubicBezTo>
                  <a:pt x="734073" y="1055545"/>
                  <a:pt x="734073" y="1055538"/>
                  <a:pt x="734073" y="1055531"/>
                </a:cubicBezTo>
                <a:cubicBezTo>
                  <a:pt x="734073" y="964865"/>
                  <a:pt x="660544" y="891366"/>
                  <a:pt x="569843" y="891366"/>
                </a:cubicBezTo>
                <a:cubicBezTo>
                  <a:pt x="660544" y="891366"/>
                  <a:pt x="734073" y="817868"/>
                  <a:pt x="734073" y="727201"/>
                </a:cubicBezTo>
                <a:cubicBezTo>
                  <a:pt x="734073" y="727208"/>
                  <a:pt x="734073" y="727217"/>
                  <a:pt x="734073" y="727222"/>
                </a:cubicBezTo>
                <a:cubicBezTo>
                  <a:pt x="734087" y="817889"/>
                  <a:pt x="807624" y="891380"/>
                  <a:pt x="898325" y="891366"/>
                </a:cubicBezTo>
                <a:close/>
                <a:moveTo>
                  <a:pt x="898325" y="563036"/>
                </a:moveTo>
                <a:lnTo>
                  <a:pt x="898325" y="563123"/>
                </a:lnTo>
                <a:cubicBezTo>
                  <a:pt x="807649" y="563112"/>
                  <a:pt x="734122" y="636561"/>
                  <a:pt x="734073" y="727201"/>
                </a:cubicBezTo>
                <a:cubicBezTo>
                  <a:pt x="734073" y="636536"/>
                  <a:pt x="660544" y="563036"/>
                  <a:pt x="569843" y="563036"/>
                </a:cubicBezTo>
                <a:cubicBezTo>
                  <a:pt x="660544" y="563036"/>
                  <a:pt x="734073" y="489538"/>
                  <a:pt x="734073" y="398873"/>
                </a:cubicBezTo>
                <a:cubicBezTo>
                  <a:pt x="734073" y="398879"/>
                  <a:pt x="734073" y="398886"/>
                  <a:pt x="734073" y="398894"/>
                </a:cubicBezTo>
                <a:cubicBezTo>
                  <a:pt x="734087" y="489559"/>
                  <a:pt x="807624" y="563049"/>
                  <a:pt x="898325" y="563036"/>
                </a:cubicBezTo>
                <a:close/>
                <a:moveTo>
                  <a:pt x="898325" y="234707"/>
                </a:moveTo>
                <a:lnTo>
                  <a:pt x="898325" y="234794"/>
                </a:lnTo>
                <a:cubicBezTo>
                  <a:pt x="807649" y="234781"/>
                  <a:pt x="734122" y="308233"/>
                  <a:pt x="734073" y="398873"/>
                </a:cubicBezTo>
                <a:cubicBezTo>
                  <a:pt x="734073" y="308207"/>
                  <a:pt x="660544" y="234707"/>
                  <a:pt x="569843" y="234707"/>
                </a:cubicBezTo>
                <a:cubicBezTo>
                  <a:pt x="660544" y="234707"/>
                  <a:pt x="734073" y="161209"/>
                  <a:pt x="734073" y="70542"/>
                </a:cubicBezTo>
                <a:cubicBezTo>
                  <a:pt x="734073" y="47876"/>
                  <a:pt x="729478" y="26282"/>
                  <a:pt x="721167" y="6642"/>
                </a:cubicBezTo>
                <a:lnTo>
                  <a:pt x="716687" y="0"/>
                </a:lnTo>
                <a:lnTo>
                  <a:pt x="751496" y="0"/>
                </a:lnTo>
                <a:lnTo>
                  <a:pt x="746994" y="6672"/>
                </a:lnTo>
                <a:cubicBezTo>
                  <a:pt x="738680" y="26309"/>
                  <a:pt x="734079" y="47900"/>
                  <a:pt x="734073" y="70564"/>
                </a:cubicBezTo>
                <a:cubicBezTo>
                  <a:pt x="734087" y="161230"/>
                  <a:pt x="807624" y="234717"/>
                  <a:pt x="898325" y="234707"/>
                </a:cubicBezTo>
                <a:close/>
                <a:moveTo>
                  <a:pt x="1062555" y="9873736"/>
                </a:moveTo>
                <a:cubicBezTo>
                  <a:pt x="1062555" y="9873757"/>
                  <a:pt x="1062555" y="9873778"/>
                  <a:pt x="1062555" y="9873801"/>
                </a:cubicBezTo>
                <a:lnTo>
                  <a:pt x="1062468" y="9873801"/>
                </a:lnTo>
                <a:lnTo>
                  <a:pt x="1062515" y="9873337"/>
                </a:lnTo>
                <a:close/>
                <a:moveTo>
                  <a:pt x="1062556" y="6278643"/>
                </a:moveTo>
                <a:cubicBezTo>
                  <a:pt x="1062556" y="6278664"/>
                  <a:pt x="1062556" y="6278686"/>
                  <a:pt x="1062556" y="6278707"/>
                </a:cubicBezTo>
                <a:lnTo>
                  <a:pt x="1062469" y="6278707"/>
                </a:lnTo>
                <a:lnTo>
                  <a:pt x="1062515" y="6278244"/>
                </a:lnTo>
                <a:close/>
                <a:moveTo>
                  <a:pt x="1062556" y="2680648"/>
                </a:moveTo>
                <a:cubicBezTo>
                  <a:pt x="1062556" y="2680669"/>
                  <a:pt x="1062556" y="2680690"/>
                  <a:pt x="1062556" y="2680713"/>
                </a:cubicBezTo>
                <a:lnTo>
                  <a:pt x="1062468" y="2680713"/>
                </a:lnTo>
                <a:lnTo>
                  <a:pt x="1062515" y="2680250"/>
                </a:lnTo>
                <a:close/>
                <a:moveTo>
                  <a:pt x="1066564" y="12192000"/>
                </a:moveTo>
                <a:lnTo>
                  <a:pt x="1058546" y="12192000"/>
                </a:lnTo>
                <a:lnTo>
                  <a:pt x="1062555" y="12172152"/>
                </a:lnTo>
                <a:close/>
                <a:moveTo>
                  <a:pt x="1079991" y="0"/>
                </a:moveTo>
                <a:lnTo>
                  <a:pt x="1075454" y="6728"/>
                </a:lnTo>
                <a:cubicBezTo>
                  <a:pt x="1067146" y="26369"/>
                  <a:pt x="1062554" y="47963"/>
                  <a:pt x="1062556" y="70629"/>
                </a:cubicBezTo>
                <a:cubicBezTo>
                  <a:pt x="1062556" y="70623"/>
                  <a:pt x="1062556" y="70614"/>
                  <a:pt x="1062556" y="70607"/>
                </a:cubicBezTo>
                <a:cubicBezTo>
                  <a:pt x="1062556" y="47941"/>
                  <a:pt x="1057961" y="26348"/>
                  <a:pt x="1049650" y="6707"/>
                </a:cubicBezTo>
                <a:lnTo>
                  <a:pt x="1045126" y="0"/>
                </a:lnTo>
                <a:close/>
                <a:moveTo>
                  <a:pt x="1226389" y="4814938"/>
                </a:moveTo>
                <a:lnTo>
                  <a:pt x="1193697" y="4818231"/>
                </a:lnTo>
                <a:cubicBezTo>
                  <a:pt x="1118879" y="4833531"/>
                  <a:pt x="1062588" y="4899688"/>
                  <a:pt x="1062556" y="4978998"/>
                </a:cubicBezTo>
                <a:cubicBezTo>
                  <a:pt x="1062556" y="4888332"/>
                  <a:pt x="989028" y="4814833"/>
                  <a:pt x="898325" y="4814833"/>
                </a:cubicBezTo>
                <a:cubicBezTo>
                  <a:pt x="989032" y="4814820"/>
                  <a:pt x="1062556" y="4741318"/>
                  <a:pt x="1062556" y="4650646"/>
                </a:cubicBezTo>
                <a:cubicBezTo>
                  <a:pt x="1062493" y="4729975"/>
                  <a:pt x="1118723" y="4796210"/>
                  <a:pt x="1193541" y="4811594"/>
                </a:cubicBezTo>
                <a:close/>
                <a:moveTo>
                  <a:pt x="1226389" y="12008027"/>
                </a:moveTo>
                <a:lnTo>
                  <a:pt x="1193697" y="12011320"/>
                </a:lnTo>
                <a:cubicBezTo>
                  <a:pt x="1118879" y="12026620"/>
                  <a:pt x="1062587" y="12092777"/>
                  <a:pt x="1062555" y="12172087"/>
                </a:cubicBezTo>
                <a:cubicBezTo>
                  <a:pt x="1062555" y="12081421"/>
                  <a:pt x="989026" y="12007922"/>
                  <a:pt x="898325" y="12007922"/>
                </a:cubicBezTo>
                <a:cubicBezTo>
                  <a:pt x="989030" y="12007909"/>
                  <a:pt x="1062555" y="11934406"/>
                  <a:pt x="1062555" y="11843734"/>
                </a:cubicBezTo>
                <a:cubicBezTo>
                  <a:pt x="1062492" y="11923063"/>
                  <a:pt x="1118722" y="11989298"/>
                  <a:pt x="1193540" y="12004682"/>
                </a:cubicBezTo>
                <a:close/>
                <a:moveTo>
                  <a:pt x="1226390" y="1219844"/>
                </a:moveTo>
                <a:lnTo>
                  <a:pt x="1193697" y="1223138"/>
                </a:lnTo>
                <a:cubicBezTo>
                  <a:pt x="1118879" y="1238437"/>
                  <a:pt x="1062588" y="1304595"/>
                  <a:pt x="1062556" y="1383903"/>
                </a:cubicBezTo>
                <a:cubicBezTo>
                  <a:pt x="1062556" y="1293238"/>
                  <a:pt x="989028" y="1219740"/>
                  <a:pt x="898325" y="1219740"/>
                </a:cubicBezTo>
                <a:cubicBezTo>
                  <a:pt x="989032" y="1219726"/>
                  <a:pt x="1062556" y="1146222"/>
                  <a:pt x="1062556" y="1055553"/>
                </a:cubicBezTo>
                <a:cubicBezTo>
                  <a:pt x="1062493" y="1134882"/>
                  <a:pt x="1118723" y="1201117"/>
                  <a:pt x="1193543" y="1216499"/>
                </a:cubicBezTo>
                <a:close/>
                <a:moveTo>
                  <a:pt x="1226390" y="8412932"/>
                </a:moveTo>
                <a:lnTo>
                  <a:pt x="1193697" y="8416226"/>
                </a:lnTo>
                <a:cubicBezTo>
                  <a:pt x="1118879" y="8431525"/>
                  <a:pt x="1062587" y="8497684"/>
                  <a:pt x="1062555" y="8576991"/>
                </a:cubicBezTo>
                <a:cubicBezTo>
                  <a:pt x="1062555" y="8486326"/>
                  <a:pt x="989026" y="8412828"/>
                  <a:pt x="898325" y="8412828"/>
                </a:cubicBezTo>
                <a:cubicBezTo>
                  <a:pt x="989030" y="8412814"/>
                  <a:pt x="1062555" y="8339310"/>
                  <a:pt x="1062555" y="8248641"/>
                </a:cubicBezTo>
                <a:cubicBezTo>
                  <a:pt x="1062493" y="8327970"/>
                  <a:pt x="1118722" y="8394205"/>
                  <a:pt x="1193541" y="8409588"/>
                </a:cubicBezTo>
                <a:close/>
                <a:moveTo>
                  <a:pt x="1226699" y="9709615"/>
                </a:moveTo>
                <a:cubicBezTo>
                  <a:pt x="1147331" y="9709634"/>
                  <a:pt x="1081118" y="9765908"/>
                  <a:pt x="1065805" y="9840716"/>
                </a:cubicBezTo>
                <a:lnTo>
                  <a:pt x="1062515" y="9873337"/>
                </a:lnTo>
                <a:lnTo>
                  <a:pt x="1059205" y="9840644"/>
                </a:lnTo>
                <a:cubicBezTo>
                  <a:pt x="1046052" y="9776516"/>
                  <a:pt x="995501" y="9726027"/>
                  <a:pt x="931341" y="9712935"/>
                </a:cubicBezTo>
                <a:lnTo>
                  <a:pt x="898281" y="9709619"/>
                </a:lnTo>
                <a:lnTo>
                  <a:pt x="898325" y="9709615"/>
                </a:lnTo>
                <a:lnTo>
                  <a:pt x="898281" y="9709609"/>
                </a:lnTo>
                <a:lnTo>
                  <a:pt x="931336" y="9706280"/>
                </a:lnTo>
                <a:cubicBezTo>
                  <a:pt x="1006173" y="9690970"/>
                  <a:pt x="1062468" y="9624783"/>
                  <a:pt x="1062468" y="9545450"/>
                </a:cubicBezTo>
                <a:cubicBezTo>
                  <a:pt x="1062468" y="9636116"/>
                  <a:pt x="1135996" y="9709615"/>
                  <a:pt x="1226699" y="9709615"/>
                </a:cubicBezTo>
                <a:close/>
                <a:moveTo>
                  <a:pt x="1226699" y="2516527"/>
                </a:moveTo>
                <a:cubicBezTo>
                  <a:pt x="1147331" y="2516546"/>
                  <a:pt x="1081118" y="2572820"/>
                  <a:pt x="1065805" y="2647628"/>
                </a:cubicBezTo>
                <a:lnTo>
                  <a:pt x="1062515" y="2680250"/>
                </a:lnTo>
                <a:lnTo>
                  <a:pt x="1059206" y="2647555"/>
                </a:lnTo>
                <a:cubicBezTo>
                  <a:pt x="1046052" y="2583428"/>
                  <a:pt x="995502" y="2532939"/>
                  <a:pt x="931343" y="2519846"/>
                </a:cubicBezTo>
                <a:lnTo>
                  <a:pt x="898282" y="2516530"/>
                </a:lnTo>
                <a:lnTo>
                  <a:pt x="898325" y="2516527"/>
                </a:lnTo>
                <a:lnTo>
                  <a:pt x="898282" y="2516522"/>
                </a:lnTo>
                <a:lnTo>
                  <a:pt x="931336" y="2513191"/>
                </a:lnTo>
                <a:cubicBezTo>
                  <a:pt x="1006174" y="2497883"/>
                  <a:pt x="1062468" y="2431694"/>
                  <a:pt x="1062468" y="2352361"/>
                </a:cubicBezTo>
                <a:cubicBezTo>
                  <a:pt x="1062468" y="2443027"/>
                  <a:pt x="1135997" y="2516527"/>
                  <a:pt x="1226699" y="2516527"/>
                </a:cubicBezTo>
                <a:close/>
                <a:moveTo>
                  <a:pt x="1226700" y="6114521"/>
                </a:moveTo>
                <a:cubicBezTo>
                  <a:pt x="1147332" y="6114539"/>
                  <a:pt x="1081118" y="6170814"/>
                  <a:pt x="1065805" y="6245623"/>
                </a:cubicBezTo>
                <a:lnTo>
                  <a:pt x="1062515" y="6278244"/>
                </a:lnTo>
                <a:lnTo>
                  <a:pt x="1059206" y="6245550"/>
                </a:lnTo>
                <a:cubicBezTo>
                  <a:pt x="1046052" y="6181422"/>
                  <a:pt x="995503" y="6130934"/>
                  <a:pt x="931343" y="6117841"/>
                </a:cubicBezTo>
                <a:lnTo>
                  <a:pt x="898282" y="6114525"/>
                </a:lnTo>
                <a:lnTo>
                  <a:pt x="898325" y="6114521"/>
                </a:lnTo>
                <a:lnTo>
                  <a:pt x="898282" y="6114517"/>
                </a:lnTo>
                <a:lnTo>
                  <a:pt x="931338" y="6111186"/>
                </a:lnTo>
                <a:cubicBezTo>
                  <a:pt x="1006174" y="6095878"/>
                  <a:pt x="1062469" y="6029688"/>
                  <a:pt x="1062469" y="5950355"/>
                </a:cubicBezTo>
                <a:cubicBezTo>
                  <a:pt x="1062469" y="6041021"/>
                  <a:pt x="1135998" y="6114521"/>
                  <a:pt x="1226700" y="6114521"/>
                </a:cubicBezTo>
                <a:close/>
                <a:moveTo>
                  <a:pt x="1226786" y="12007985"/>
                </a:moveTo>
                <a:lnTo>
                  <a:pt x="1226633" y="12008050"/>
                </a:lnTo>
                <a:lnTo>
                  <a:pt x="1226389" y="12008027"/>
                </a:lnTo>
                <a:close/>
                <a:moveTo>
                  <a:pt x="1226786" y="11679634"/>
                </a:moveTo>
                <a:cubicBezTo>
                  <a:pt x="1136109" y="11679634"/>
                  <a:pt x="1062591" y="11753096"/>
                  <a:pt x="1062555" y="11843734"/>
                </a:cubicBezTo>
                <a:cubicBezTo>
                  <a:pt x="1062518" y="11753096"/>
                  <a:pt x="989000" y="11679634"/>
                  <a:pt x="898325" y="11679634"/>
                </a:cubicBezTo>
                <a:cubicBezTo>
                  <a:pt x="989026" y="11679634"/>
                  <a:pt x="1062555" y="11606135"/>
                  <a:pt x="1062555" y="11515470"/>
                </a:cubicBezTo>
                <a:cubicBezTo>
                  <a:pt x="1062555" y="11606135"/>
                  <a:pt x="1136084" y="11679634"/>
                  <a:pt x="1226786" y="11679634"/>
                </a:cubicBezTo>
                <a:close/>
                <a:moveTo>
                  <a:pt x="1226786" y="11351305"/>
                </a:moveTo>
                <a:cubicBezTo>
                  <a:pt x="1136084" y="11351305"/>
                  <a:pt x="1062555" y="11424804"/>
                  <a:pt x="1062555" y="11515470"/>
                </a:cubicBezTo>
                <a:cubicBezTo>
                  <a:pt x="1062555" y="11424804"/>
                  <a:pt x="989026" y="11351305"/>
                  <a:pt x="898325" y="11351305"/>
                </a:cubicBezTo>
                <a:cubicBezTo>
                  <a:pt x="989026" y="11351305"/>
                  <a:pt x="1062555" y="11277808"/>
                  <a:pt x="1062555" y="11187140"/>
                </a:cubicBezTo>
                <a:cubicBezTo>
                  <a:pt x="1062555" y="11277808"/>
                  <a:pt x="1136084" y="11351305"/>
                  <a:pt x="1226786" y="11351305"/>
                </a:cubicBezTo>
                <a:close/>
                <a:moveTo>
                  <a:pt x="1226786" y="11022975"/>
                </a:moveTo>
                <a:cubicBezTo>
                  <a:pt x="1136084" y="11022975"/>
                  <a:pt x="1062555" y="11096475"/>
                  <a:pt x="1062555" y="11187140"/>
                </a:cubicBezTo>
                <a:cubicBezTo>
                  <a:pt x="1062555" y="11096475"/>
                  <a:pt x="989026" y="11022975"/>
                  <a:pt x="898325" y="11022975"/>
                </a:cubicBezTo>
                <a:cubicBezTo>
                  <a:pt x="989026" y="11022975"/>
                  <a:pt x="1062555" y="10949478"/>
                  <a:pt x="1062555" y="10858813"/>
                </a:cubicBezTo>
                <a:cubicBezTo>
                  <a:pt x="1062555" y="10949478"/>
                  <a:pt x="1136084" y="11022975"/>
                  <a:pt x="1226786" y="11022975"/>
                </a:cubicBezTo>
                <a:close/>
                <a:moveTo>
                  <a:pt x="1226786" y="10694625"/>
                </a:moveTo>
                <a:cubicBezTo>
                  <a:pt x="1226779" y="10694625"/>
                  <a:pt x="1226770" y="10694625"/>
                  <a:pt x="1226764" y="10694625"/>
                </a:cubicBezTo>
                <a:cubicBezTo>
                  <a:pt x="1136061" y="10694637"/>
                  <a:pt x="1062544" y="10768145"/>
                  <a:pt x="1062555" y="10858813"/>
                </a:cubicBezTo>
                <a:cubicBezTo>
                  <a:pt x="1062555" y="10858804"/>
                  <a:pt x="1062555" y="10858796"/>
                  <a:pt x="1062555" y="10858790"/>
                </a:cubicBezTo>
                <a:cubicBezTo>
                  <a:pt x="1062555" y="10768124"/>
                  <a:pt x="989026" y="10694625"/>
                  <a:pt x="898325" y="10694625"/>
                </a:cubicBezTo>
                <a:cubicBezTo>
                  <a:pt x="989026" y="10694625"/>
                  <a:pt x="1062555" y="10621125"/>
                  <a:pt x="1062555" y="10530460"/>
                </a:cubicBezTo>
                <a:cubicBezTo>
                  <a:pt x="1062555" y="10621125"/>
                  <a:pt x="1136084" y="10694625"/>
                  <a:pt x="1226786" y="10694625"/>
                </a:cubicBezTo>
                <a:close/>
                <a:moveTo>
                  <a:pt x="1226786" y="10366295"/>
                </a:moveTo>
                <a:cubicBezTo>
                  <a:pt x="1136084" y="10366295"/>
                  <a:pt x="1062555" y="10439795"/>
                  <a:pt x="1062555" y="10530460"/>
                </a:cubicBezTo>
                <a:cubicBezTo>
                  <a:pt x="1062555" y="10439795"/>
                  <a:pt x="989026" y="10366295"/>
                  <a:pt x="898325" y="10366295"/>
                </a:cubicBezTo>
                <a:cubicBezTo>
                  <a:pt x="989026" y="10366295"/>
                  <a:pt x="1062555" y="10292796"/>
                  <a:pt x="1062555" y="10202130"/>
                </a:cubicBezTo>
                <a:cubicBezTo>
                  <a:pt x="1062555" y="10292796"/>
                  <a:pt x="1136084" y="10366295"/>
                  <a:pt x="1226786" y="10366295"/>
                </a:cubicBezTo>
                <a:close/>
                <a:moveTo>
                  <a:pt x="1226786" y="10037966"/>
                </a:moveTo>
                <a:cubicBezTo>
                  <a:pt x="1136084" y="10037966"/>
                  <a:pt x="1062555" y="10111465"/>
                  <a:pt x="1062555" y="10202130"/>
                </a:cubicBezTo>
                <a:cubicBezTo>
                  <a:pt x="1062555" y="10111465"/>
                  <a:pt x="989026" y="10037966"/>
                  <a:pt x="898325" y="10037966"/>
                </a:cubicBezTo>
                <a:cubicBezTo>
                  <a:pt x="989026" y="10037966"/>
                  <a:pt x="1062555" y="9964466"/>
                  <a:pt x="1062555" y="9873801"/>
                </a:cubicBezTo>
                <a:cubicBezTo>
                  <a:pt x="1062555" y="9964466"/>
                  <a:pt x="1136084" y="10037966"/>
                  <a:pt x="1226786" y="10037966"/>
                </a:cubicBezTo>
                <a:close/>
                <a:moveTo>
                  <a:pt x="1226786" y="9381285"/>
                </a:moveTo>
                <a:cubicBezTo>
                  <a:pt x="1136084" y="9381285"/>
                  <a:pt x="1062555" y="9454783"/>
                  <a:pt x="1062555" y="9545450"/>
                </a:cubicBezTo>
                <a:cubicBezTo>
                  <a:pt x="1062555" y="9454783"/>
                  <a:pt x="989026" y="9381285"/>
                  <a:pt x="898325" y="9381285"/>
                </a:cubicBezTo>
                <a:cubicBezTo>
                  <a:pt x="989026" y="9381285"/>
                  <a:pt x="1062555" y="9307786"/>
                  <a:pt x="1062555" y="9217121"/>
                </a:cubicBezTo>
                <a:cubicBezTo>
                  <a:pt x="1062555" y="9307786"/>
                  <a:pt x="1136084" y="9381285"/>
                  <a:pt x="1226786" y="9381285"/>
                </a:cubicBezTo>
                <a:close/>
                <a:moveTo>
                  <a:pt x="1226786" y="9052956"/>
                </a:moveTo>
                <a:cubicBezTo>
                  <a:pt x="1136084" y="9052956"/>
                  <a:pt x="1062555" y="9126455"/>
                  <a:pt x="1062555" y="9217121"/>
                </a:cubicBezTo>
                <a:cubicBezTo>
                  <a:pt x="1062555" y="9126455"/>
                  <a:pt x="989026" y="9052956"/>
                  <a:pt x="898325" y="9052956"/>
                </a:cubicBezTo>
                <a:cubicBezTo>
                  <a:pt x="977688" y="9052956"/>
                  <a:pt x="1043905" y="8996682"/>
                  <a:pt x="1059218" y="8921876"/>
                </a:cubicBezTo>
                <a:lnTo>
                  <a:pt x="1061237" y="8901860"/>
                </a:lnTo>
                <a:lnTo>
                  <a:pt x="1063873" y="8901860"/>
                </a:lnTo>
                <a:lnTo>
                  <a:pt x="1065891" y="8921876"/>
                </a:lnTo>
                <a:cubicBezTo>
                  <a:pt x="1081205" y="8996682"/>
                  <a:pt x="1147422" y="9052956"/>
                  <a:pt x="1226786" y="9052956"/>
                </a:cubicBezTo>
                <a:close/>
                <a:moveTo>
                  <a:pt x="1226786" y="8741222"/>
                </a:moveTo>
                <a:cubicBezTo>
                  <a:pt x="1147422" y="8741222"/>
                  <a:pt x="1081205" y="8797496"/>
                  <a:pt x="1065891" y="8872301"/>
                </a:cubicBezTo>
                <a:lnTo>
                  <a:pt x="1063874" y="8892316"/>
                </a:lnTo>
                <a:lnTo>
                  <a:pt x="1061237" y="8892316"/>
                </a:lnTo>
                <a:lnTo>
                  <a:pt x="1059218" y="8872301"/>
                </a:lnTo>
                <a:cubicBezTo>
                  <a:pt x="1043905" y="8797496"/>
                  <a:pt x="977688" y="8741222"/>
                  <a:pt x="898325" y="8741222"/>
                </a:cubicBezTo>
                <a:cubicBezTo>
                  <a:pt x="989026" y="8741222"/>
                  <a:pt x="1062555" y="8667722"/>
                  <a:pt x="1062555" y="8577057"/>
                </a:cubicBezTo>
                <a:cubicBezTo>
                  <a:pt x="1062555" y="8667722"/>
                  <a:pt x="1136084" y="8741222"/>
                  <a:pt x="1226786" y="8741222"/>
                </a:cubicBezTo>
                <a:close/>
                <a:moveTo>
                  <a:pt x="1226786" y="8412892"/>
                </a:moveTo>
                <a:lnTo>
                  <a:pt x="1226633" y="8412957"/>
                </a:lnTo>
                <a:lnTo>
                  <a:pt x="1226390" y="8412932"/>
                </a:lnTo>
                <a:close/>
                <a:moveTo>
                  <a:pt x="1226786" y="8084541"/>
                </a:moveTo>
                <a:cubicBezTo>
                  <a:pt x="1136110" y="8084541"/>
                  <a:pt x="1062592" y="8158001"/>
                  <a:pt x="1062555" y="8248641"/>
                </a:cubicBezTo>
                <a:cubicBezTo>
                  <a:pt x="1062518" y="8158001"/>
                  <a:pt x="989000" y="8084541"/>
                  <a:pt x="898325" y="8084541"/>
                </a:cubicBezTo>
                <a:cubicBezTo>
                  <a:pt x="989026" y="8084541"/>
                  <a:pt x="1062555" y="8011042"/>
                  <a:pt x="1062555" y="7920377"/>
                </a:cubicBezTo>
                <a:cubicBezTo>
                  <a:pt x="1062555" y="8011042"/>
                  <a:pt x="1136084" y="8084541"/>
                  <a:pt x="1226786" y="8084541"/>
                </a:cubicBezTo>
                <a:close/>
                <a:moveTo>
                  <a:pt x="1226786" y="7756211"/>
                </a:moveTo>
                <a:cubicBezTo>
                  <a:pt x="1136084" y="7756211"/>
                  <a:pt x="1062555" y="7829711"/>
                  <a:pt x="1062555" y="7920377"/>
                </a:cubicBezTo>
                <a:cubicBezTo>
                  <a:pt x="1062555" y="7829711"/>
                  <a:pt x="989026" y="7756211"/>
                  <a:pt x="898325" y="7756211"/>
                </a:cubicBezTo>
                <a:cubicBezTo>
                  <a:pt x="989026" y="7756211"/>
                  <a:pt x="1062555" y="7682713"/>
                  <a:pt x="1062556" y="7592046"/>
                </a:cubicBezTo>
                <a:cubicBezTo>
                  <a:pt x="1062555" y="7682713"/>
                  <a:pt x="1136084" y="7756211"/>
                  <a:pt x="1226786" y="7756211"/>
                </a:cubicBezTo>
                <a:close/>
                <a:moveTo>
                  <a:pt x="1226787" y="7427883"/>
                </a:moveTo>
                <a:cubicBezTo>
                  <a:pt x="1136084" y="7427883"/>
                  <a:pt x="1062556" y="7501381"/>
                  <a:pt x="1062556" y="7592046"/>
                </a:cubicBezTo>
                <a:cubicBezTo>
                  <a:pt x="1062556" y="7501381"/>
                  <a:pt x="989028" y="7427883"/>
                  <a:pt x="898325" y="7427883"/>
                </a:cubicBezTo>
                <a:cubicBezTo>
                  <a:pt x="989028" y="7427883"/>
                  <a:pt x="1062556" y="7354383"/>
                  <a:pt x="1062556" y="7263718"/>
                </a:cubicBezTo>
                <a:cubicBezTo>
                  <a:pt x="1062556" y="7354383"/>
                  <a:pt x="1136084" y="7427883"/>
                  <a:pt x="1226787" y="7427883"/>
                </a:cubicBezTo>
                <a:close/>
                <a:moveTo>
                  <a:pt x="1226787" y="7099531"/>
                </a:moveTo>
                <a:cubicBezTo>
                  <a:pt x="1226780" y="7099531"/>
                  <a:pt x="1226772" y="7099531"/>
                  <a:pt x="1226764" y="7099531"/>
                </a:cubicBezTo>
                <a:cubicBezTo>
                  <a:pt x="1136063" y="7099544"/>
                  <a:pt x="1062546" y="7173052"/>
                  <a:pt x="1062556" y="7263718"/>
                </a:cubicBezTo>
                <a:cubicBezTo>
                  <a:pt x="1062556" y="7263711"/>
                  <a:pt x="1062556" y="7263702"/>
                  <a:pt x="1062556" y="7263696"/>
                </a:cubicBezTo>
                <a:cubicBezTo>
                  <a:pt x="1062556" y="7173030"/>
                  <a:pt x="989028" y="7099531"/>
                  <a:pt x="898325" y="7099531"/>
                </a:cubicBezTo>
                <a:cubicBezTo>
                  <a:pt x="989028" y="7099531"/>
                  <a:pt x="1062556" y="7026032"/>
                  <a:pt x="1062556" y="6935366"/>
                </a:cubicBezTo>
                <a:cubicBezTo>
                  <a:pt x="1062556" y="7026032"/>
                  <a:pt x="1136084" y="7099531"/>
                  <a:pt x="1226787" y="7099531"/>
                </a:cubicBezTo>
                <a:close/>
                <a:moveTo>
                  <a:pt x="1226787" y="6771201"/>
                </a:moveTo>
                <a:cubicBezTo>
                  <a:pt x="1136084" y="6771201"/>
                  <a:pt x="1062556" y="6844701"/>
                  <a:pt x="1062556" y="6935366"/>
                </a:cubicBezTo>
                <a:cubicBezTo>
                  <a:pt x="1062556" y="6844701"/>
                  <a:pt x="989028" y="6771201"/>
                  <a:pt x="898325" y="6771201"/>
                </a:cubicBezTo>
                <a:cubicBezTo>
                  <a:pt x="989028" y="6771201"/>
                  <a:pt x="1062556" y="6697702"/>
                  <a:pt x="1062556" y="6607037"/>
                </a:cubicBezTo>
                <a:cubicBezTo>
                  <a:pt x="1062556" y="6697702"/>
                  <a:pt x="1136084" y="6771201"/>
                  <a:pt x="1226787" y="6771201"/>
                </a:cubicBezTo>
                <a:close/>
                <a:moveTo>
                  <a:pt x="1226787" y="6442872"/>
                </a:moveTo>
                <a:cubicBezTo>
                  <a:pt x="1136084" y="6442872"/>
                  <a:pt x="1062556" y="6516371"/>
                  <a:pt x="1062556" y="6607037"/>
                </a:cubicBezTo>
                <a:cubicBezTo>
                  <a:pt x="1062556" y="6516371"/>
                  <a:pt x="989028" y="6442872"/>
                  <a:pt x="898325" y="6442872"/>
                </a:cubicBezTo>
                <a:cubicBezTo>
                  <a:pt x="989028" y="6442872"/>
                  <a:pt x="1062556" y="6369373"/>
                  <a:pt x="1062556" y="6278707"/>
                </a:cubicBezTo>
                <a:cubicBezTo>
                  <a:pt x="1062556" y="6369373"/>
                  <a:pt x="1136084" y="6442872"/>
                  <a:pt x="1226787" y="6442872"/>
                </a:cubicBezTo>
                <a:close/>
                <a:moveTo>
                  <a:pt x="1226787" y="5786192"/>
                </a:moveTo>
                <a:cubicBezTo>
                  <a:pt x="1136084" y="5786192"/>
                  <a:pt x="1062556" y="5859690"/>
                  <a:pt x="1062556" y="5950355"/>
                </a:cubicBezTo>
                <a:cubicBezTo>
                  <a:pt x="1062556" y="5859690"/>
                  <a:pt x="989028" y="5786192"/>
                  <a:pt x="898325" y="5786192"/>
                </a:cubicBezTo>
                <a:cubicBezTo>
                  <a:pt x="989028" y="5786192"/>
                  <a:pt x="1062556" y="5712692"/>
                  <a:pt x="1062556" y="5622026"/>
                </a:cubicBezTo>
                <a:cubicBezTo>
                  <a:pt x="1062556" y="5712692"/>
                  <a:pt x="1136084" y="5786192"/>
                  <a:pt x="1226787" y="5786192"/>
                </a:cubicBezTo>
                <a:close/>
                <a:moveTo>
                  <a:pt x="1226787" y="5457862"/>
                </a:moveTo>
                <a:cubicBezTo>
                  <a:pt x="1136084" y="5457862"/>
                  <a:pt x="1062556" y="5531360"/>
                  <a:pt x="1062556" y="5622026"/>
                </a:cubicBezTo>
                <a:cubicBezTo>
                  <a:pt x="1062556" y="5531360"/>
                  <a:pt x="989028" y="5457862"/>
                  <a:pt x="898325" y="5457862"/>
                </a:cubicBezTo>
                <a:cubicBezTo>
                  <a:pt x="977690" y="5457862"/>
                  <a:pt x="1043905" y="5401589"/>
                  <a:pt x="1059220" y="5326782"/>
                </a:cubicBezTo>
                <a:lnTo>
                  <a:pt x="1061239" y="5306766"/>
                </a:lnTo>
                <a:lnTo>
                  <a:pt x="1063874" y="5306766"/>
                </a:lnTo>
                <a:lnTo>
                  <a:pt x="1065893" y="5326782"/>
                </a:lnTo>
                <a:cubicBezTo>
                  <a:pt x="1081207" y="5401589"/>
                  <a:pt x="1147423" y="5457862"/>
                  <a:pt x="1226787" y="5457862"/>
                </a:cubicBezTo>
                <a:close/>
                <a:moveTo>
                  <a:pt x="1226787" y="5143227"/>
                </a:moveTo>
                <a:cubicBezTo>
                  <a:pt x="1147422" y="5143227"/>
                  <a:pt x="1081206" y="5199501"/>
                  <a:pt x="1065893" y="5274307"/>
                </a:cubicBezTo>
                <a:lnTo>
                  <a:pt x="1063874" y="5294321"/>
                </a:lnTo>
                <a:lnTo>
                  <a:pt x="1061238" y="5294321"/>
                </a:lnTo>
                <a:lnTo>
                  <a:pt x="1059219" y="5274307"/>
                </a:lnTo>
                <a:cubicBezTo>
                  <a:pt x="1043905" y="5199501"/>
                  <a:pt x="977689" y="5143227"/>
                  <a:pt x="898325" y="5143227"/>
                </a:cubicBezTo>
                <a:cubicBezTo>
                  <a:pt x="989028" y="5143227"/>
                  <a:pt x="1062556" y="5069728"/>
                  <a:pt x="1062556" y="4979063"/>
                </a:cubicBezTo>
                <a:cubicBezTo>
                  <a:pt x="1062556" y="5069728"/>
                  <a:pt x="1136084" y="5143227"/>
                  <a:pt x="1226787" y="5143227"/>
                </a:cubicBezTo>
                <a:close/>
                <a:moveTo>
                  <a:pt x="1226787" y="4814898"/>
                </a:moveTo>
                <a:lnTo>
                  <a:pt x="1226635" y="4814962"/>
                </a:lnTo>
                <a:lnTo>
                  <a:pt x="1226389" y="4814938"/>
                </a:lnTo>
                <a:close/>
                <a:moveTo>
                  <a:pt x="1226787" y="4486546"/>
                </a:moveTo>
                <a:cubicBezTo>
                  <a:pt x="1136111" y="4486546"/>
                  <a:pt x="1062592" y="4560007"/>
                  <a:pt x="1062556" y="4650646"/>
                </a:cubicBezTo>
                <a:cubicBezTo>
                  <a:pt x="1062520" y="4560007"/>
                  <a:pt x="989001" y="4486546"/>
                  <a:pt x="898325" y="4486546"/>
                </a:cubicBezTo>
                <a:cubicBezTo>
                  <a:pt x="989028" y="4486546"/>
                  <a:pt x="1062556" y="4413047"/>
                  <a:pt x="1062556" y="4322383"/>
                </a:cubicBezTo>
                <a:cubicBezTo>
                  <a:pt x="1062556" y="4413047"/>
                  <a:pt x="1136084" y="4486546"/>
                  <a:pt x="1226787" y="4486546"/>
                </a:cubicBezTo>
                <a:close/>
                <a:moveTo>
                  <a:pt x="1226787" y="4158217"/>
                </a:moveTo>
                <a:cubicBezTo>
                  <a:pt x="1136084" y="4158217"/>
                  <a:pt x="1062556" y="4231716"/>
                  <a:pt x="1062556" y="4322383"/>
                </a:cubicBezTo>
                <a:cubicBezTo>
                  <a:pt x="1062556" y="4231716"/>
                  <a:pt x="989028" y="4158217"/>
                  <a:pt x="898325" y="4158217"/>
                </a:cubicBezTo>
                <a:cubicBezTo>
                  <a:pt x="989028" y="4158217"/>
                  <a:pt x="1062556" y="4084720"/>
                  <a:pt x="1062556" y="3994052"/>
                </a:cubicBezTo>
                <a:cubicBezTo>
                  <a:pt x="1062556" y="4084720"/>
                  <a:pt x="1136084" y="4158217"/>
                  <a:pt x="1226787" y="4158217"/>
                </a:cubicBezTo>
                <a:close/>
                <a:moveTo>
                  <a:pt x="1226787" y="3829888"/>
                </a:moveTo>
                <a:cubicBezTo>
                  <a:pt x="1136084" y="3829888"/>
                  <a:pt x="1062556" y="3903387"/>
                  <a:pt x="1062556" y="3994052"/>
                </a:cubicBezTo>
                <a:cubicBezTo>
                  <a:pt x="1062556" y="3903387"/>
                  <a:pt x="989028" y="3829888"/>
                  <a:pt x="898325" y="3829888"/>
                </a:cubicBezTo>
                <a:cubicBezTo>
                  <a:pt x="989028" y="3829888"/>
                  <a:pt x="1062556" y="3756389"/>
                  <a:pt x="1062556" y="3665724"/>
                </a:cubicBezTo>
                <a:cubicBezTo>
                  <a:pt x="1062556" y="3756389"/>
                  <a:pt x="1136084" y="3829888"/>
                  <a:pt x="1226787" y="3829888"/>
                </a:cubicBezTo>
                <a:close/>
                <a:moveTo>
                  <a:pt x="1226787" y="3501537"/>
                </a:moveTo>
                <a:cubicBezTo>
                  <a:pt x="1226779" y="3501537"/>
                  <a:pt x="1226772" y="3501537"/>
                  <a:pt x="1226764" y="3501537"/>
                </a:cubicBezTo>
                <a:cubicBezTo>
                  <a:pt x="1136062" y="3501550"/>
                  <a:pt x="1062546" y="3575057"/>
                  <a:pt x="1062556" y="3665724"/>
                </a:cubicBezTo>
                <a:cubicBezTo>
                  <a:pt x="1062556" y="3665716"/>
                  <a:pt x="1062556" y="3665708"/>
                  <a:pt x="1062556" y="3665701"/>
                </a:cubicBezTo>
                <a:cubicBezTo>
                  <a:pt x="1062556" y="3575035"/>
                  <a:pt x="989028" y="3501537"/>
                  <a:pt x="898325" y="3501537"/>
                </a:cubicBezTo>
                <a:cubicBezTo>
                  <a:pt x="989028" y="3501537"/>
                  <a:pt x="1062556" y="3428038"/>
                  <a:pt x="1062556" y="3337371"/>
                </a:cubicBezTo>
                <a:cubicBezTo>
                  <a:pt x="1062556" y="3428038"/>
                  <a:pt x="1136084" y="3501537"/>
                  <a:pt x="1226787" y="3501537"/>
                </a:cubicBezTo>
                <a:close/>
                <a:moveTo>
                  <a:pt x="1226787" y="3173207"/>
                </a:moveTo>
                <a:cubicBezTo>
                  <a:pt x="1136084" y="3173207"/>
                  <a:pt x="1062556" y="3246706"/>
                  <a:pt x="1062556" y="3337371"/>
                </a:cubicBezTo>
                <a:cubicBezTo>
                  <a:pt x="1062556" y="3246706"/>
                  <a:pt x="989028" y="3173207"/>
                  <a:pt x="898325" y="3173207"/>
                </a:cubicBezTo>
                <a:cubicBezTo>
                  <a:pt x="989028" y="3173207"/>
                  <a:pt x="1062556" y="3099708"/>
                  <a:pt x="1062556" y="3009043"/>
                </a:cubicBezTo>
                <a:cubicBezTo>
                  <a:pt x="1062556" y="3099708"/>
                  <a:pt x="1136084" y="3173207"/>
                  <a:pt x="1226787" y="3173207"/>
                </a:cubicBezTo>
                <a:close/>
                <a:moveTo>
                  <a:pt x="1226787" y="2844877"/>
                </a:moveTo>
                <a:cubicBezTo>
                  <a:pt x="1136084" y="2844877"/>
                  <a:pt x="1062556" y="2918376"/>
                  <a:pt x="1062556" y="3009043"/>
                </a:cubicBezTo>
                <a:cubicBezTo>
                  <a:pt x="1062556" y="2918376"/>
                  <a:pt x="989028" y="2844877"/>
                  <a:pt x="898325" y="2844877"/>
                </a:cubicBezTo>
                <a:cubicBezTo>
                  <a:pt x="989028" y="2844877"/>
                  <a:pt x="1062556" y="2771378"/>
                  <a:pt x="1062556" y="2680713"/>
                </a:cubicBezTo>
                <a:cubicBezTo>
                  <a:pt x="1062556" y="2771378"/>
                  <a:pt x="1136084" y="2844877"/>
                  <a:pt x="1226787" y="2844877"/>
                </a:cubicBezTo>
                <a:close/>
                <a:moveTo>
                  <a:pt x="1226787" y="2188198"/>
                </a:moveTo>
                <a:cubicBezTo>
                  <a:pt x="1136084" y="2188198"/>
                  <a:pt x="1062556" y="2261696"/>
                  <a:pt x="1062556" y="2352361"/>
                </a:cubicBezTo>
                <a:cubicBezTo>
                  <a:pt x="1062556" y="2261696"/>
                  <a:pt x="989028" y="2188198"/>
                  <a:pt x="898325" y="2188198"/>
                </a:cubicBezTo>
                <a:cubicBezTo>
                  <a:pt x="989028" y="2188198"/>
                  <a:pt x="1062556" y="2114698"/>
                  <a:pt x="1062556" y="2024032"/>
                </a:cubicBezTo>
                <a:cubicBezTo>
                  <a:pt x="1062556" y="2114698"/>
                  <a:pt x="1136084" y="2188198"/>
                  <a:pt x="1226787" y="2188198"/>
                </a:cubicBezTo>
                <a:close/>
                <a:moveTo>
                  <a:pt x="1226787" y="1859867"/>
                </a:moveTo>
                <a:cubicBezTo>
                  <a:pt x="1136084" y="1859867"/>
                  <a:pt x="1062556" y="1933366"/>
                  <a:pt x="1062556" y="2024032"/>
                </a:cubicBezTo>
                <a:cubicBezTo>
                  <a:pt x="1062556" y="1933366"/>
                  <a:pt x="989028" y="1859867"/>
                  <a:pt x="898325" y="1859867"/>
                </a:cubicBezTo>
                <a:cubicBezTo>
                  <a:pt x="977689" y="1859867"/>
                  <a:pt x="1043905" y="1803594"/>
                  <a:pt x="1059219" y="1728787"/>
                </a:cubicBezTo>
                <a:lnTo>
                  <a:pt x="1061238" y="1708772"/>
                </a:lnTo>
                <a:lnTo>
                  <a:pt x="1063873" y="1708772"/>
                </a:lnTo>
                <a:lnTo>
                  <a:pt x="1065893" y="1728787"/>
                </a:lnTo>
                <a:cubicBezTo>
                  <a:pt x="1081206" y="1803594"/>
                  <a:pt x="1147422" y="1859867"/>
                  <a:pt x="1226787" y="1859867"/>
                </a:cubicBezTo>
                <a:close/>
                <a:moveTo>
                  <a:pt x="1226787" y="1548134"/>
                </a:moveTo>
                <a:cubicBezTo>
                  <a:pt x="1147422" y="1548134"/>
                  <a:pt x="1081206" y="1604407"/>
                  <a:pt x="1065893" y="1679213"/>
                </a:cubicBezTo>
                <a:lnTo>
                  <a:pt x="1063874" y="1699228"/>
                </a:lnTo>
                <a:lnTo>
                  <a:pt x="1061238" y="1699228"/>
                </a:lnTo>
                <a:lnTo>
                  <a:pt x="1059219" y="1679213"/>
                </a:lnTo>
                <a:cubicBezTo>
                  <a:pt x="1043905" y="1604407"/>
                  <a:pt x="977689" y="1548134"/>
                  <a:pt x="898325" y="1548134"/>
                </a:cubicBezTo>
                <a:cubicBezTo>
                  <a:pt x="989028" y="1548134"/>
                  <a:pt x="1062556" y="1474634"/>
                  <a:pt x="1062556" y="1383969"/>
                </a:cubicBezTo>
                <a:cubicBezTo>
                  <a:pt x="1062556" y="1474634"/>
                  <a:pt x="1136084" y="1548134"/>
                  <a:pt x="1226787" y="1548134"/>
                </a:cubicBezTo>
                <a:close/>
                <a:moveTo>
                  <a:pt x="1226787" y="1219804"/>
                </a:moveTo>
                <a:lnTo>
                  <a:pt x="1226635" y="1219869"/>
                </a:lnTo>
                <a:lnTo>
                  <a:pt x="1226390" y="1219844"/>
                </a:lnTo>
                <a:close/>
                <a:moveTo>
                  <a:pt x="1226787" y="891452"/>
                </a:moveTo>
                <a:cubicBezTo>
                  <a:pt x="1136111" y="891452"/>
                  <a:pt x="1062593" y="964913"/>
                  <a:pt x="1062556" y="1055553"/>
                </a:cubicBezTo>
                <a:cubicBezTo>
                  <a:pt x="1062520" y="964913"/>
                  <a:pt x="989001" y="891452"/>
                  <a:pt x="898325" y="891452"/>
                </a:cubicBezTo>
                <a:cubicBezTo>
                  <a:pt x="989028" y="891452"/>
                  <a:pt x="1062556" y="817954"/>
                  <a:pt x="1062556" y="727289"/>
                </a:cubicBezTo>
                <a:cubicBezTo>
                  <a:pt x="1062556" y="817954"/>
                  <a:pt x="1136084" y="891452"/>
                  <a:pt x="1226787" y="891452"/>
                </a:cubicBezTo>
                <a:close/>
                <a:moveTo>
                  <a:pt x="1226787" y="563123"/>
                </a:moveTo>
                <a:cubicBezTo>
                  <a:pt x="1136084" y="563123"/>
                  <a:pt x="1062556" y="636623"/>
                  <a:pt x="1062556" y="727289"/>
                </a:cubicBezTo>
                <a:cubicBezTo>
                  <a:pt x="1062556" y="636623"/>
                  <a:pt x="989028" y="563123"/>
                  <a:pt x="898325" y="563123"/>
                </a:cubicBezTo>
                <a:cubicBezTo>
                  <a:pt x="989028" y="563123"/>
                  <a:pt x="1062556" y="489624"/>
                  <a:pt x="1062556" y="398958"/>
                </a:cubicBezTo>
                <a:cubicBezTo>
                  <a:pt x="1062556" y="489624"/>
                  <a:pt x="1136084" y="563123"/>
                  <a:pt x="1226787" y="563123"/>
                </a:cubicBezTo>
                <a:close/>
                <a:moveTo>
                  <a:pt x="1226787" y="234794"/>
                </a:moveTo>
                <a:cubicBezTo>
                  <a:pt x="1136084" y="234794"/>
                  <a:pt x="1062556" y="308293"/>
                  <a:pt x="1062556" y="398958"/>
                </a:cubicBezTo>
                <a:cubicBezTo>
                  <a:pt x="1062556" y="308293"/>
                  <a:pt x="989028" y="234794"/>
                  <a:pt x="898325" y="234794"/>
                </a:cubicBezTo>
                <a:cubicBezTo>
                  <a:pt x="989028" y="234794"/>
                  <a:pt x="1062556" y="161295"/>
                  <a:pt x="1062556" y="70629"/>
                </a:cubicBezTo>
                <a:cubicBezTo>
                  <a:pt x="1062556" y="161295"/>
                  <a:pt x="1136084" y="234794"/>
                  <a:pt x="1226787" y="234794"/>
                </a:cubicBezTo>
                <a:close/>
                <a:moveTo>
                  <a:pt x="1391016" y="9873736"/>
                </a:moveTo>
                <a:cubicBezTo>
                  <a:pt x="1391016" y="9873757"/>
                  <a:pt x="1391016" y="9873778"/>
                  <a:pt x="1391016" y="9873801"/>
                </a:cubicBezTo>
                <a:lnTo>
                  <a:pt x="1390929" y="9873801"/>
                </a:lnTo>
                <a:lnTo>
                  <a:pt x="1390976" y="9873337"/>
                </a:lnTo>
                <a:close/>
                <a:moveTo>
                  <a:pt x="1391017" y="2680648"/>
                </a:moveTo>
                <a:cubicBezTo>
                  <a:pt x="1391017" y="2680669"/>
                  <a:pt x="1391017" y="2680690"/>
                  <a:pt x="1391017" y="2680713"/>
                </a:cubicBezTo>
                <a:lnTo>
                  <a:pt x="1390930" y="2680713"/>
                </a:lnTo>
                <a:lnTo>
                  <a:pt x="1390977" y="2680250"/>
                </a:lnTo>
                <a:close/>
                <a:moveTo>
                  <a:pt x="1391018" y="6278643"/>
                </a:moveTo>
                <a:cubicBezTo>
                  <a:pt x="1391018" y="6278664"/>
                  <a:pt x="1391018" y="6278686"/>
                  <a:pt x="1391018" y="6278707"/>
                </a:cubicBezTo>
                <a:lnTo>
                  <a:pt x="1390930" y="6278707"/>
                </a:lnTo>
                <a:lnTo>
                  <a:pt x="1390978" y="6278245"/>
                </a:lnTo>
                <a:close/>
                <a:moveTo>
                  <a:pt x="1395025" y="12192000"/>
                </a:moveTo>
                <a:lnTo>
                  <a:pt x="1387007" y="12192000"/>
                </a:lnTo>
                <a:lnTo>
                  <a:pt x="1391016" y="12172152"/>
                </a:lnTo>
                <a:close/>
                <a:moveTo>
                  <a:pt x="1409114" y="0"/>
                </a:moveTo>
                <a:lnTo>
                  <a:pt x="1400976" y="14183"/>
                </a:lnTo>
                <a:cubicBezTo>
                  <a:pt x="1394531" y="31784"/>
                  <a:pt x="1391015" y="50796"/>
                  <a:pt x="1391018" y="70629"/>
                </a:cubicBezTo>
                <a:cubicBezTo>
                  <a:pt x="1391018" y="70623"/>
                  <a:pt x="1391018" y="70614"/>
                  <a:pt x="1391018" y="70607"/>
                </a:cubicBezTo>
                <a:cubicBezTo>
                  <a:pt x="1391018" y="47941"/>
                  <a:pt x="1386422" y="26348"/>
                  <a:pt x="1378112" y="6707"/>
                </a:cubicBezTo>
                <a:lnTo>
                  <a:pt x="1373588" y="0"/>
                </a:lnTo>
                <a:close/>
                <a:moveTo>
                  <a:pt x="1555160" y="2516527"/>
                </a:moveTo>
                <a:cubicBezTo>
                  <a:pt x="1475793" y="2516546"/>
                  <a:pt x="1409580" y="2572820"/>
                  <a:pt x="1394266" y="2647628"/>
                </a:cubicBezTo>
                <a:lnTo>
                  <a:pt x="1390977" y="2680250"/>
                </a:lnTo>
                <a:lnTo>
                  <a:pt x="1387667" y="2647555"/>
                </a:lnTo>
                <a:cubicBezTo>
                  <a:pt x="1372320" y="2572739"/>
                  <a:pt x="1306075" y="2516488"/>
                  <a:pt x="1226699" y="2516527"/>
                </a:cubicBezTo>
                <a:cubicBezTo>
                  <a:pt x="1317402" y="2516527"/>
                  <a:pt x="1390930" y="2443027"/>
                  <a:pt x="1390930" y="2352361"/>
                </a:cubicBezTo>
                <a:cubicBezTo>
                  <a:pt x="1390930" y="2443027"/>
                  <a:pt x="1464459" y="2516527"/>
                  <a:pt x="1555160" y="2516527"/>
                </a:cubicBezTo>
                <a:close/>
                <a:moveTo>
                  <a:pt x="1555160" y="9709615"/>
                </a:moveTo>
                <a:cubicBezTo>
                  <a:pt x="1475791" y="9709634"/>
                  <a:pt x="1409578" y="9765908"/>
                  <a:pt x="1394265" y="9840716"/>
                </a:cubicBezTo>
                <a:lnTo>
                  <a:pt x="1390976" y="9873337"/>
                </a:lnTo>
                <a:lnTo>
                  <a:pt x="1387666" y="9840644"/>
                </a:lnTo>
                <a:cubicBezTo>
                  <a:pt x="1372320" y="9765828"/>
                  <a:pt x="1306075" y="9709577"/>
                  <a:pt x="1226699" y="9709615"/>
                </a:cubicBezTo>
                <a:cubicBezTo>
                  <a:pt x="1317401" y="9709615"/>
                  <a:pt x="1390929" y="9636116"/>
                  <a:pt x="1390929" y="9545450"/>
                </a:cubicBezTo>
                <a:cubicBezTo>
                  <a:pt x="1390929" y="9636116"/>
                  <a:pt x="1464458" y="9709615"/>
                  <a:pt x="1555160" y="9709615"/>
                </a:cubicBezTo>
                <a:close/>
                <a:moveTo>
                  <a:pt x="1555161" y="6114521"/>
                </a:moveTo>
                <a:cubicBezTo>
                  <a:pt x="1475794" y="6114539"/>
                  <a:pt x="1409581" y="6170814"/>
                  <a:pt x="1394267" y="6245623"/>
                </a:cubicBezTo>
                <a:lnTo>
                  <a:pt x="1390978" y="6278245"/>
                </a:lnTo>
                <a:lnTo>
                  <a:pt x="1387667" y="6245550"/>
                </a:lnTo>
                <a:cubicBezTo>
                  <a:pt x="1372321" y="6170734"/>
                  <a:pt x="1306075" y="6114483"/>
                  <a:pt x="1226700" y="6114521"/>
                </a:cubicBezTo>
                <a:cubicBezTo>
                  <a:pt x="1317402" y="6114521"/>
                  <a:pt x="1390930" y="6041021"/>
                  <a:pt x="1390930" y="5950355"/>
                </a:cubicBezTo>
                <a:cubicBezTo>
                  <a:pt x="1390930" y="6041021"/>
                  <a:pt x="1464459" y="6114521"/>
                  <a:pt x="1555161" y="6114521"/>
                </a:cubicBezTo>
                <a:close/>
                <a:moveTo>
                  <a:pt x="1555214" y="11679632"/>
                </a:moveTo>
                <a:lnTo>
                  <a:pt x="1555182" y="11679634"/>
                </a:lnTo>
                <a:lnTo>
                  <a:pt x="1555214" y="11679639"/>
                </a:lnTo>
                <a:lnTo>
                  <a:pt x="1522157" y="11682967"/>
                </a:lnTo>
                <a:cubicBezTo>
                  <a:pt x="1447339" y="11698267"/>
                  <a:pt x="1391048" y="11764424"/>
                  <a:pt x="1391016" y="11843734"/>
                </a:cubicBezTo>
                <a:cubicBezTo>
                  <a:pt x="1390979" y="11753096"/>
                  <a:pt x="1317461" y="11679634"/>
                  <a:pt x="1226786" y="11679634"/>
                </a:cubicBezTo>
                <a:cubicBezTo>
                  <a:pt x="1317487" y="11679634"/>
                  <a:pt x="1391016" y="11606135"/>
                  <a:pt x="1391016" y="11515470"/>
                </a:cubicBezTo>
                <a:cubicBezTo>
                  <a:pt x="1391016" y="11594803"/>
                  <a:pt x="1447312" y="11660992"/>
                  <a:pt x="1522149" y="11676299"/>
                </a:cubicBezTo>
                <a:close/>
                <a:moveTo>
                  <a:pt x="1555214" y="11351303"/>
                </a:moveTo>
                <a:lnTo>
                  <a:pt x="1555182" y="11351305"/>
                </a:lnTo>
                <a:lnTo>
                  <a:pt x="1555214" y="11351309"/>
                </a:lnTo>
                <a:lnTo>
                  <a:pt x="1522149" y="11354640"/>
                </a:lnTo>
                <a:cubicBezTo>
                  <a:pt x="1447312" y="11369948"/>
                  <a:pt x="1391016" y="11436137"/>
                  <a:pt x="1391016" y="11515470"/>
                </a:cubicBezTo>
                <a:cubicBezTo>
                  <a:pt x="1391016" y="11424804"/>
                  <a:pt x="1317487" y="11351305"/>
                  <a:pt x="1226786" y="11351305"/>
                </a:cubicBezTo>
                <a:cubicBezTo>
                  <a:pt x="1317487" y="11351305"/>
                  <a:pt x="1391016" y="11277808"/>
                  <a:pt x="1391016" y="11187140"/>
                </a:cubicBezTo>
                <a:cubicBezTo>
                  <a:pt x="1391016" y="11266473"/>
                  <a:pt x="1447312" y="11332662"/>
                  <a:pt x="1522149" y="11347970"/>
                </a:cubicBezTo>
                <a:close/>
                <a:moveTo>
                  <a:pt x="1555214" y="10694623"/>
                </a:moveTo>
                <a:lnTo>
                  <a:pt x="1555182" y="10694627"/>
                </a:lnTo>
                <a:lnTo>
                  <a:pt x="1555203" y="10694629"/>
                </a:lnTo>
                <a:lnTo>
                  <a:pt x="1522127" y="10697964"/>
                </a:lnTo>
                <a:cubicBezTo>
                  <a:pt x="1447293" y="10713282"/>
                  <a:pt x="1391007" y="10779480"/>
                  <a:pt x="1391016" y="10858813"/>
                </a:cubicBezTo>
                <a:cubicBezTo>
                  <a:pt x="1391016" y="10858804"/>
                  <a:pt x="1391016" y="10858796"/>
                  <a:pt x="1391016" y="10858790"/>
                </a:cubicBezTo>
                <a:cubicBezTo>
                  <a:pt x="1391016" y="10768124"/>
                  <a:pt x="1317487" y="10694625"/>
                  <a:pt x="1226786" y="10694625"/>
                </a:cubicBezTo>
                <a:cubicBezTo>
                  <a:pt x="1317487" y="10694625"/>
                  <a:pt x="1391016" y="10621125"/>
                  <a:pt x="1391016" y="10530460"/>
                </a:cubicBezTo>
                <a:cubicBezTo>
                  <a:pt x="1391016" y="10609793"/>
                  <a:pt x="1447312" y="10675982"/>
                  <a:pt x="1522149" y="10691292"/>
                </a:cubicBezTo>
                <a:close/>
                <a:moveTo>
                  <a:pt x="1555214" y="10366293"/>
                </a:moveTo>
                <a:lnTo>
                  <a:pt x="1555182" y="10366297"/>
                </a:lnTo>
                <a:lnTo>
                  <a:pt x="1555214" y="10366299"/>
                </a:lnTo>
                <a:lnTo>
                  <a:pt x="1522149" y="10369630"/>
                </a:lnTo>
                <a:cubicBezTo>
                  <a:pt x="1447312" y="10384938"/>
                  <a:pt x="1391016" y="10451127"/>
                  <a:pt x="1391016" y="10530460"/>
                </a:cubicBezTo>
                <a:cubicBezTo>
                  <a:pt x="1391016" y="10439795"/>
                  <a:pt x="1317487" y="10366295"/>
                  <a:pt x="1226786" y="10366295"/>
                </a:cubicBezTo>
                <a:cubicBezTo>
                  <a:pt x="1317487" y="10366295"/>
                  <a:pt x="1391016" y="10292796"/>
                  <a:pt x="1391016" y="10202130"/>
                </a:cubicBezTo>
                <a:cubicBezTo>
                  <a:pt x="1391016" y="10281463"/>
                  <a:pt x="1447312" y="10347652"/>
                  <a:pt x="1522149" y="10362962"/>
                </a:cubicBezTo>
                <a:close/>
                <a:moveTo>
                  <a:pt x="1555214" y="10037964"/>
                </a:moveTo>
                <a:lnTo>
                  <a:pt x="1555182" y="10037966"/>
                </a:lnTo>
                <a:lnTo>
                  <a:pt x="1555214" y="10037970"/>
                </a:lnTo>
                <a:lnTo>
                  <a:pt x="1522149" y="10041301"/>
                </a:lnTo>
                <a:cubicBezTo>
                  <a:pt x="1447312" y="10056609"/>
                  <a:pt x="1391016" y="10122797"/>
                  <a:pt x="1391016" y="10202130"/>
                </a:cubicBezTo>
                <a:cubicBezTo>
                  <a:pt x="1391016" y="10111465"/>
                  <a:pt x="1317487" y="10037966"/>
                  <a:pt x="1226786" y="10037966"/>
                </a:cubicBezTo>
                <a:cubicBezTo>
                  <a:pt x="1317487" y="10037966"/>
                  <a:pt x="1391016" y="9964466"/>
                  <a:pt x="1391016" y="9873801"/>
                </a:cubicBezTo>
                <a:cubicBezTo>
                  <a:pt x="1391016" y="9953134"/>
                  <a:pt x="1447312" y="10019323"/>
                  <a:pt x="1522149" y="10034631"/>
                </a:cubicBezTo>
                <a:close/>
                <a:moveTo>
                  <a:pt x="1555214" y="9052952"/>
                </a:moveTo>
                <a:lnTo>
                  <a:pt x="1555182" y="9052956"/>
                </a:lnTo>
                <a:lnTo>
                  <a:pt x="1555214" y="9052960"/>
                </a:lnTo>
                <a:lnTo>
                  <a:pt x="1522149" y="9056291"/>
                </a:lnTo>
                <a:cubicBezTo>
                  <a:pt x="1447312" y="9071599"/>
                  <a:pt x="1391016" y="9137788"/>
                  <a:pt x="1391016" y="9217121"/>
                </a:cubicBezTo>
                <a:cubicBezTo>
                  <a:pt x="1391016" y="9126455"/>
                  <a:pt x="1317487" y="9052956"/>
                  <a:pt x="1226786" y="9052956"/>
                </a:cubicBezTo>
                <a:cubicBezTo>
                  <a:pt x="1306150" y="9052956"/>
                  <a:pt x="1372365" y="8996682"/>
                  <a:pt x="1387679" y="8921876"/>
                </a:cubicBezTo>
                <a:lnTo>
                  <a:pt x="1389697" y="8901860"/>
                </a:lnTo>
                <a:lnTo>
                  <a:pt x="1392334" y="8901860"/>
                </a:lnTo>
                <a:lnTo>
                  <a:pt x="1394352" y="8921876"/>
                </a:lnTo>
                <a:cubicBezTo>
                  <a:pt x="1407479" y="8985996"/>
                  <a:pt x="1458003" y="9036500"/>
                  <a:pt x="1522149" y="9049621"/>
                </a:cubicBezTo>
                <a:close/>
                <a:moveTo>
                  <a:pt x="1555215" y="8084537"/>
                </a:moveTo>
                <a:lnTo>
                  <a:pt x="1555182" y="8084541"/>
                </a:lnTo>
                <a:lnTo>
                  <a:pt x="1555215" y="8084544"/>
                </a:lnTo>
                <a:lnTo>
                  <a:pt x="1522158" y="8087874"/>
                </a:lnTo>
                <a:cubicBezTo>
                  <a:pt x="1447339" y="8103174"/>
                  <a:pt x="1391049" y="8169331"/>
                  <a:pt x="1391017" y="8248641"/>
                </a:cubicBezTo>
                <a:cubicBezTo>
                  <a:pt x="1390979" y="8158001"/>
                  <a:pt x="1317462" y="8084541"/>
                  <a:pt x="1226786" y="8084541"/>
                </a:cubicBezTo>
                <a:cubicBezTo>
                  <a:pt x="1317488" y="8084541"/>
                  <a:pt x="1391017" y="8011042"/>
                  <a:pt x="1391017" y="7920377"/>
                </a:cubicBezTo>
                <a:cubicBezTo>
                  <a:pt x="1391017" y="7999709"/>
                  <a:pt x="1447313" y="8065898"/>
                  <a:pt x="1522149" y="8081206"/>
                </a:cubicBezTo>
                <a:close/>
                <a:moveTo>
                  <a:pt x="1555215" y="7756208"/>
                </a:moveTo>
                <a:lnTo>
                  <a:pt x="1555182" y="7756211"/>
                </a:lnTo>
                <a:lnTo>
                  <a:pt x="1555215" y="7756215"/>
                </a:lnTo>
                <a:lnTo>
                  <a:pt x="1522149" y="7759546"/>
                </a:lnTo>
                <a:cubicBezTo>
                  <a:pt x="1447313" y="7774854"/>
                  <a:pt x="1391017" y="7841044"/>
                  <a:pt x="1391017" y="7920377"/>
                </a:cubicBezTo>
                <a:cubicBezTo>
                  <a:pt x="1391017" y="7829711"/>
                  <a:pt x="1317488" y="7756211"/>
                  <a:pt x="1226786" y="7756211"/>
                </a:cubicBezTo>
                <a:cubicBezTo>
                  <a:pt x="1317488" y="7756211"/>
                  <a:pt x="1391017" y="7682713"/>
                  <a:pt x="1391018" y="7592046"/>
                </a:cubicBezTo>
                <a:cubicBezTo>
                  <a:pt x="1391017" y="7671379"/>
                  <a:pt x="1447313" y="7737568"/>
                  <a:pt x="1522149" y="7752876"/>
                </a:cubicBezTo>
                <a:close/>
                <a:moveTo>
                  <a:pt x="1555215" y="7099528"/>
                </a:moveTo>
                <a:lnTo>
                  <a:pt x="1555183" y="7099531"/>
                </a:lnTo>
                <a:lnTo>
                  <a:pt x="1555205" y="7099533"/>
                </a:lnTo>
                <a:lnTo>
                  <a:pt x="1522128" y="7102871"/>
                </a:lnTo>
                <a:cubicBezTo>
                  <a:pt x="1447294" y="7118190"/>
                  <a:pt x="1391008" y="7184385"/>
                  <a:pt x="1391018" y="7263718"/>
                </a:cubicBezTo>
                <a:cubicBezTo>
                  <a:pt x="1391018" y="7263711"/>
                  <a:pt x="1391018" y="7263702"/>
                  <a:pt x="1391018" y="7263696"/>
                </a:cubicBezTo>
                <a:cubicBezTo>
                  <a:pt x="1391018" y="7173030"/>
                  <a:pt x="1317489" y="7099531"/>
                  <a:pt x="1226787" y="7099531"/>
                </a:cubicBezTo>
                <a:cubicBezTo>
                  <a:pt x="1317489" y="7099531"/>
                  <a:pt x="1391018" y="7026032"/>
                  <a:pt x="1391018" y="6935366"/>
                </a:cubicBezTo>
                <a:cubicBezTo>
                  <a:pt x="1391018" y="7014698"/>
                  <a:pt x="1447313" y="7080888"/>
                  <a:pt x="1522149" y="7096196"/>
                </a:cubicBezTo>
                <a:close/>
                <a:moveTo>
                  <a:pt x="1555215" y="4486544"/>
                </a:moveTo>
                <a:lnTo>
                  <a:pt x="1555183" y="4486546"/>
                </a:lnTo>
                <a:lnTo>
                  <a:pt x="1555215" y="4486551"/>
                </a:lnTo>
                <a:lnTo>
                  <a:pt x="1522159" y="4489879"/>
                </a:lnTo>
                <a:cubicBezTo>
                  <a:pt x="1447340" y="4505180"/>
                  <a:pt x="1391048" y="4571336"/>
                  <a:pt x="1391017" y="4650646"/>
                </a:cubicBezTo>
                <a:cubicBezTo>
                  <a:pt x="1390980" y="4560007"/>
                  <a:pt x="1317461" y="4486546"/>
                  <a:pt x="1226787" y="4486546"/>
                </a:cubicBezTo>
                <a:cubicBezTo>
                  <a:pt x="1317488" y="4486546"/>
                  <a:pt x="1391017" y="4413047"/>
                  <a:pt x="1391017" y="4322383"/>
                </a:cubicBezTo>
                <a:cubicBezTo>
                  <a:pt x="1391017" y="4401715"/>
                  <a:pt x="1447312" y="4467905"/>
                  <a:pt x="1522149" y="4483213"/>
                </a:cubicBezTo>
                <a:close/>
                <a:moveTo>
                  <a:pt x="1555215" y="4158215"/>
                </a:moveTo>
                <a:lnTo>
                  <a:pt x="1555183" y="4158217"/>
                </a:lnTo>
                <a:lnTo>
                  <a:pt x="1555215" y="4158221"/>
                </a:lnTo>
                <a:lnTo>
                  <a:pt x="1522149" y="4161552"/>
                </a:lnTo>
                <a:cubicBezTo>
                  <a:pt x="1447312" y="4176861"/>
                  <a:pt x="1391017" y="4243049"/>
                  <a:pt x="1391017" y="4322383"/>
                </a:cubicBezTo>
                <a:cubicBezTo>
                  <a:pt x="1391017" y="4231716"/>
                  <a:pt x="1317488" y="4158217"/>
                  <a:pt x="1226787" y="4158217"/>
                </a:cubicBezTo>
                <a:cubicBezTo>
                  <a:pt x="1317488" y="4158217"/>
                  <a:pt x="1391017" y="4084720"/>
                  <a:pt x="1391017" y="3994052"/>
                </a:cubicBezTo>
                <a:cubicBezTo>
                  <a:pt x="1391017" y="4073385"/>
                  <a:pt x="1447312" y="4139575"/>
                  <a:pt x="1522149" y="4154883"/>
                </a:cubicBezTo>
                <a:close/>
                <a:moveTo>
                  <a:pt x="1555215" y="3501535"/>
                </a:moveTo>
                <a:lnTo>
                  <a:pt x="1555183" y="3501538"/>
                </a:lnTo>
                <a:lnTo>
                  <a:pt x="1555205" y="3501540"/>
                </a:lnTo>
                <a:lnTo>
                  <a:pt x="1522128" y="3504876"/>
                </a:lnTo>
                <a:cubicBezTo>
                  <a:pt x="1447294" y="3520195"/>
                  <a:pt x="1391007" y="3586391"/>
                  <a:pt x="1391017" y="3665724"/>
                </a:cubicBezTo>
                <a:cubicBezTo>
                  <a:pt x="1391017" y="3665716"/>
                  <a:pt x="1391017" y="3665708"/>
                  <a:pt x="1391017" y="3665701"/>
                </a:cubicBezTo>
                <a:cubicBezTo>
                  <a:pt x="1391017" y="3575035"/>
                  <a:pt x="1317488" y="3501537"/>
                  <a:pt x="1226787" y="3501537"/>
                </a:cubicBezTo>
                <a:cubicBezTo>
                  <a:pt x="1317488" y="3501537"/>
                  <a:pt x="1391017" y="3428038"/>
                  <a:pt x="1391017" y="3337371"/>
                </a:cubicBezTo>
                <a:cubicBezTo>
                  <a:pt x="1391017" y="3416704"/>
                  <a:pt x="1447312" y="3482893"/>
                  <a:pt x="1522149" y="3498203"/>
                </a:cubicBezTo>
                <a:close/>
                <a:moveTo>
                  <a:pt x="1555215" y="3173205"/>
                </a:moveTo>
                <a:lnTo>
                  <a:pt x="1555183" y="3173208"/>
                </a:lnTo>
                <a:lnTo>
                  <a:pt x="1555215" y="3173211"/>
                </a:lnTo>
                <a:lnTo>
                  <a:pt x="1522149" y="3176542"/>
                </a:lnTo>
                <a:cubicBezTo>
                  <a:pt x="1447312" y="3191850"/>
                  <a:pt x="1391017" y="3258038"/>
                  <a:pt x="1391017" y="3337371"/>
                </a:cubicBezTo>
                <a:cubicBezTo>
                  <a:pt x="1391017" y="3246706"/>
                  <a:pt x="1317488" y="3173207"/>
                  <a:pt x="1226787" y="3173207"/>
                </a:cubicBezTo>
                <a:cubicBezTo>
                  <a:pt x="1317488" y="3173207"/>
                  <a:pt x="1391017" y="3099708"/>
                  <a:pt x="1391017" y="3009043"/>
                </a:cubicBezTo>
                <a:cubicBezTo>
                  <a:pt x="1391017" y="3088376"/>
                  <a:pt x="1447312" y="3154563"/>
                  <a:pt x="1522149" y="3169873"/>
                </a:cubicBezTo>
                <a:close/>
                <a:moveTo>
                  <a:pt x="1555215" y="2844875"/>
                </a:moveTo>
                <a:lnTo>
                  <a:pt x="1555183" y="2844878"/>
                </a:lnTo>
                <a:lnTo>
                  <a:pt x="1555215" y="2844881"/>
                </a:lnTo>
                <a:lnTo>
                  <a:pt x="1522149" y="2848213"/>
                </a:lnTo>
                <a:cubicBezTo>
                  <a:pt x="1447312" y="2863521"/>
                  <a:pt x="1391017" y="2929709"/>
                  <a:pt x="1391017" y="3009043"/>
                </a:cubicBezTo>
                <a:cubicBezTo>
                  <a:pt x="1391017" y="2918376"/>
                  <a:pt x="1317488" y="2844877"/>
                  <a:pt x="1226787" y="2844877"/>
                </a:cubicBezTo>
                <a:cubicBezTo>
                  <a:pt x="1317488" y="2844877"/>
                  <a:pt x="1391017" y="2771378"/>
                  <a:pt x="1391017" y="2680713"/>
                </a:cubicBezTo>
                <a:cubicBezTo>
                  <a:pt x="1391017" y="2760046"/>
                  <a:pt x="1447312" y="2826235"/>
                  <a:pt x="1522149" y="2841543"/>
                </a:cubicBezTo>
                <a:close/>
                <a:moveTo>
                  <a:pt x="1555215" y="1859864"/>
                </a:moveTo>
                <a:lnTo>
                  <a:pt x="1555183" y="1859867"/>
                </a:lnTo>
                <a:lnTo>
                  <a:pt x="1555215" y="1859871"/>
                </a:lnTo>
                <a:lnTo>
                  <a:pt x="1522149" y="1863203"/>
                </a:lnTo>
                <a:cubicBezTo>
                  <a:pt x="1447312" y="1878511"/>
                  <a:pt x="1391017" y="1944700"/>
                  <a:pt x="1391017" y="2024032"/>
                </a:cubicBezTo>
                <a:cubicBezTo>
                  <a:pt x="1391017" y="1933366"/>
                  <a:pt x="1317488" y="1859867"/>
                  <a:pt x="1226787" y="1859867"/>
                </a:cubicBezTo>
                <a:cubicBezTo>
                  <a:pt x="1306150" y="1859867"/>
                  <a:pt x="1372366" y="1803594"/>
                  <a:pt x="1387680" y="1728787"/>
                </a:cubicBezTo>
                <a:lnTo>
                  <a:pt x="1389699" y="1708772"/>
                </a:lnTo>
                <a:lnTo>
                  <a:pt x="1392335" y="1708772"/>
                </a:lnTo>
                <a:lnTo>
                  <a:pt x="1394353" y="1728787"/>
                </a:lnTo>
                <a:cubicBezTo>
                  <a:pt x="1407480" y="1792908"/>
                  <a:pt x="1458003" y="1843411"/>
                  <a:pt x="1522149" y="1856532"/>
                </a:cubicBezTo>
                <a:close/>
                <a:moveTo>
                  <a:pt x="1555216" y="6771204"/>
                </a:moveTo>
                <a:lnTo>
                  <a:pt x="1522149" y="6774536"/>
                </a:lnTo>
                <a:cubicBezTo>
                  <a:pt x="1447313" y="6789844"/>
                  <a:pt x="1391018" y="6856034"/>
                  <a:pt x="1391018" y="6935366"/>
                </a:cubicBezTo>
                <a:cubicBezTo>
                  <a:pt x="1391018" y="6844701"/>
                  <a:pt x="1317489" y="6771201"/>
                  <a:pt x="1226787" y="6771201"/>
                </a:cubicBezTo>
                <a:cubicBezTo>
                  <a:pt x="1317489" y="6771201"/>
                  <a:pt x="1391018" y="6697702"/>
                  <a:pt x="1391018" y="6607037"/>
                </a:cubicBezTo>
                <a:cubicBezTo>
                  <a:pt x="1391018" y="6686370"/>
                  <a:pt x="1447313" y="6752558"/>
                  <a:pt x="1522149" y="6767866"/>
                </a:cubicBezTo>
                <a:lnTo>
                  <a:pt x="1555215" y="6771198"/>
                </a:lnTo>
                <a:lnTo>
                  <a:pt x="1555183" y="6771201"/>
                </a:lnTo>
                <a:close/>
                <a:moveTo>
                  <a:pt x="1555216" y="6442875"/>
                </a:moveTo>
                <a:lnTo>
                  <a:pt x="1522149" y="6446207"/>
                </a:lnTo>
                <a:cubicBezTo>
                  <a:pt x="1447313" y="6461515"/>
                  <a:pt x="1391018" y="6527704"/>
                  <a:pt x="1391018" y="6607037"/>
                </a:cubicBezTo>
                <a:cubicBezTo>
                  <a:pt x="1391018" y="6516371"/>
                  <a:pt x="1317489" y="6442872"/>
                  <a:pt x="1226787" y="6442872"/>
                </a:cubicBezTo>
                <a:cubicBezTo>
                  <a:pt x="1317489" y="6442872"/>
                  <a:pt x="1391018" y="6369373"/>
                  <a:pt x="1391018" y="6278707"/>
                </a:cubicBezTo>
                <a:cubicBezTo>
                  <a:pt x="1391018" y="6358039"/>
                  <a:pt x="1447313" y="6424229"/>
                  <a:pt x="1522149" y="6439537"/>
                </a:cubicBezTo>
                <a:lnTo>
                  <a:pt x="1555215" y="6442869"/>
                </a:lnTo>
                <a:lnTo>
                  <a:pt x="1555183" y="6442872"/>
                </a:lnTo>
                <a:close/>
                <a:moveTo>
                  <a:pt x="1555216" y="5457865"/>
                </a:moveTo>
                <a:lnTo>
                  <a:pt x="1522149" y="5461197"/>
                </a:lnTo>
                <a:cubicBezTo>
                  <a:pt x="1447313" y="5476506"/>
                  <a:pt x="1391018" y="5542694"/>
                  <a:pt x="1391018" y="5622026"/>
                </a:cubicBezTo>
                <a:cubicBezTo>
                  <a:pt x="1391018" y="5531360"/>
                  <a:pt x="1317489" y="5457862"/>
                  <a:pt x="1226787" y="5457862"/>
                </a:cubicBezTo>
                <a:cubicBezTo>
                  <a:pt x="1306151" y="5457862"/>
                  <a:pt x="1372366" y="5401589"/>
                  <a:pt x="1387681" y="5326782"/>
                </a:cubicBezTo>
                <a:lnTo>
                  <a:pt x="1389700" y="5306766"/>
                </a:lnTo>
                <a:lnTo>
                  <a:pt x="1392335" y="5306766"/>
                </a:lnTo>
                <a:lnTo>
                  <a:pt x="1394354" y="5326782"/>
                </a:lnTo>
                <a:cubicBezTo>
                  <a:pt x="1407480" y="5390903"/>
                  <a:pt x="1458003" y="5441405"/>
                  <a:pt x="1522149" y="5454526"/>
                </a:cubicBezTo>
                <a:lnTo>
                  <a:pt x="1555215" y="5457858"/>
                </a:lnTo>
                <a:lnTo>
                  <a:pt x="1555183" y="5457862"/>
                </a:lnTo>
                <a:close/>
                <a:moveTo>
                  <a:pt x="1555216" y="891450"/>
                </a:moveTo>
                <a:lnTo>
                  <a:pt x="1555183" y="891452"/>
                </a:lnTo>
                <a:lnTo>
                  <a:pt x="1555216" y="891455"/>
                </a:lnTo>
                <a:lnTo>
                  <a:pt x="1522160" y="894785"/>
                </a:lnTo>
                <a:cubicBezTo>
                  <a:pt x="1447340" y="910086"/>
                  <a:pt x="1391049" y="976243"/>
                  <a:pt x="1391018" y="1055553"/>
                </a:cubicBezTo>
                <a:cubicBezTo>
                  <a:pt x="1390980" y="964913"/>
                  <a:pt x="1317463" y="891452"/>
                  <a:pt x="1226787" y="891452"/>
                </a:cubicBezTo>
                <a:cubicBezTo>
                  <a:pt x="1317489" y="891452"/>
                  <a:pt x="1391018" y="817954"/>
                  <a:pt x="1391018" y="727289"/>
                </a:cubicBezTo>
                <a:cubicBezTo>
                  <a:pt x="1391018" y="806621"/>
                  <a:pt x="1447313" y="872809"/>
                  <a:pt x="1522149" y="888117"/>
                </a:cubicBezTo>
                <a:close/>
                <a:moveTo>
                  <a:pt x="1555216" y="563120"/>
                </a:moveTo>
                <a:lnTo>
                  <a:pt x="1555183" y="563124"/>
                </a:lnTo>
                <a:lnTo>
                  <a:pt x="1555216" y="563127"/>
                </a:lnTo>
                <a:lnTo>
                  <a:pt x="1522149" y="566458"/>
                </a:lnTo>
                <a:cubicBezTo>
                  <a:pt x="1447313" y="581766"/>
                  <a:pt x="1391018" y="647956"/>
                  <a:pt x="1391018" y="727289"/>
                </a:cubicBezTo>
                <a:cubicBezTo>
                  <a:pt x="1391018" y="636623"/>
                  <a:pt x="1317489" y="563123"/>
                  <a:pt x="1226787" y="563123"/>
                </a:cubicBezTo>
                <a:cubicBezTo>
                  <a:pt x="1317489" y="563123"/>
                  <a:pt x="1391018" y="489624"/>
                  <a:pt x="1391018" y="398958"/>
                </a:cubicBezTo>
                <a:cubicBezTo>
                  <a:pt x="1391018" y="478292"/>
                  <a:pt x="1447313" y="544480"/>
                  <a:pt x="1522149" y="559788"/>
                </a:cubicBezTo>
                <a:close/>
                <a:moveTo>
                  <a:pt x="1555246" y="12007987"/>
                </a:moveTo>
                <a:cubicBezTo>
                  <a:pt x="1464570" y="12007985"/>
                  <a:pt x="1391053" y="12081446"/>
                  <a:pt x="1391016" y="12172087"/>
                </a:cubicBezTo>
                <a:cubicBezTo>
                  <a:pt x="1391016" y="12081421"/>
                  <a:pt x="1317488" y="12007922"/>
                  <a:pt x="1226786" y="12007922"/>
                </a:cubicBezTo>
                <a:cubicBezTo>
                  <a:pt x="1317492" y="12007909"/>
                  <a:pt x="1391016" y="11934406"/>
                  <a:pt x="1391016" y="11843734"/>
                </a:cubicBezTo>
                <a:cubicBezTo>
                  <a:pt x="1391016" y="11843751"/>
                  <a:pt x="1391016" y="11843763"/>
                  <a:pt x="1391016" y="11843778"/>
                </a:cubicBezTo>
                <a:cubicBezTo>
                  <a:pt x="1391003" y="11934456"/>
                  <a:pt x="1464531" y="12007975"/>
                  <a:pt x="1555246" y="12007987"/>
                </a:cubicBezTo>
                <a:close/>
                <a:moveTo>
                  <a:pt x="1555246" y="11022975"/>
                </a:moveTo>
                <a:cubicBezTo>
                  <a:pt x="1464545" y="11022975"/>
                  <a:pt x="1391016" y="11096475"/>
                  <a:pt x="1391016" y="11187140"/>
                </a:cubicBezTo>
                <a:cubicBezTo>
                  <a:pt x="1391016" y="11096475"/>
                  <a:pt x="1317487" y="11022975"/>
                  <a:pt x="1226786" y="11022975"/>
                </a:cubicBezTo>
                <a:cubicBezTo>
                  <a:pt x="1317487" y="11022975"/>
                  <a:pt x="1391016" y="10949478"/>
                  <a:pt x="1391016" y="10858813"/>
                </a:cubicBezTo>
                <a:cubicBezTo>
                  <a:pt x="1391016" y="10949478"/>
                  <a:pt x="1464545" y="11022975"/>
                  <a:pt x="1555246" y="11022975"/>
                </a:cubicBezTo>
                <a:close/>
                <a:moveTo>
                  <a:pt x="1555246" y="9381279"/>
                </a:moveTo>
                <a:lnTo>
                  <a:pt x="1555182" y="9381288"/>
                </a:lnTo>
                <a:lnTo>
                  <a:pt x="1555246" y="9381292"/>
                </a:lnTo>
                <a:lnTo>
                  <a:pt x="1522214" y="9384623"/>
                </a:lnTo>
                <a:cubicBezTo>
                  <a:pt x="1447376" y="9399928"/>
                  <a:pt x="1391082" y="9466117"/>
                  <a:pt x="1391082" y="9545450"/>
                </a:cubicBezTo>
                <a:lnTo>
                  <a:pt x="1391016" y="9545450"/>
                </a:lnTo>
                <a:cubicBezTo>
                  <a:pt x="1391016" y="9454806"/>
                  <a:pt x="1317526" y="9381328"/>
                  <a:pt x="1226850" y="9381285"/>
                </a:cubicBezTo>
                <a:cubicBezTo>
                  <a:pt x="1317553" y="9381285"/>
                  <a:pt x="1391082" y="9307786"/>
                  <a:pt x="1391082" y="9217121"/>
                </a:cubicBezTo>
                <a:cubicBezTo>
                  <a:pt x="1391082" y="9296454"/>
                  <a:pt x="1447376" y="9362643"/>
                  <a:pt x="1522214" y="9377950"/>
                </a:cubicBezTo>
                <a:close/>
                <a:moveTo>
                  <a:pt x="1555246" y="8741222"/>
                </a:moveTo>
                <a:cubicBezTo>
                  <a:pt x="1475883" y="8741222"/>
                  <a:pt x="1409667" y="8797496"/>
                  <a:pt x="1394352" y="8872301"/>
                </a:cubicBezTo>
                <a:lnTo>
                  <a:pt x="1392334" y="8892316"/>
                </a:lnTo>
                <a:lnTo>
                  <a:pt x="1389697" y="8892316"/>
                </a:lnTo>
                <a:lnTo>
                  <a:pt x="1387679" y="8872301"/>
                </a:lnTo>
                <a:cubicBezTo>
                  <a:pt x="1372365" y="8797496"/>
                  <a:pt x="1306150" y="8741222"/>
                  <a:pt x="1226786" y="8741222"/>
                </a:cubicBezTo>
                <a:cubicBezTo>
                  <a:pt x="1317488" y="8741222"/>
                  <a:pt x="1391016" y="8667722"/>
                  <a:pt x="1391016" y="8577057"/>
                </a:cubicBezTo>
                <a:cubicBezTo>
                  <a:pt x="1391016" y="8667722"/>
                  <a:pt x="1464545" y="8741222"/>
                  <a:pt x="1555246" y="8741222"/>
                </a:cubicBezTo>
                <a:close/>
                <a:moveTo>
                  <a:pt x="1555247" y="8412892"/>
                </a:moveTo>
                <a:cubicBezTo>
                  <a:pt x="1464571" y="8412892"/>
                  <a:pt x="1391053" y="8486353"/>
                  <a:pt x="1391016" y="8576991"/>
                </a:cubicBezTo>
                <a:cubicBezTo>
                  <a:pt x="1391016" y="8486326"/>
                  <a:pt x="1317488" y="8412828"/>
                  <a:pt x="1226786" y="8412828"/>
                </a:cubicBezTo>
                <a:cubicBezTo>
                  <a:pt x="1317493" y="8412814"/>
                  <a:pt x="1391017" y="8339310"/>
                  <a:pt x="1391017" y="8248641"/>
                </a:cubicBezTo>
                <a:cubicBezTo>
                  <a:pt x="1391017" y="8248656"/>
                  <a:pt x="1391017" y="8248669"/>
                  <a:pt x="1391017" y="8248684"/>
                </a:cubicBezTo>
                <a:cubicBezTo>
                  <a:pt x="1391003" y="8339362"/>
                  <a:pt x="1464531" y="8412879"/>
                  <a:pt x="1555247" y="8412892"/>
                </a:cubicBezTo>
                <a:close/>
                <a:moveTo>
                  <a:pt x="1555248" y="7427883"/>
                </a:moveTo>
                <a:cubicBezTo>
                  <a:pt x="1464547" y="7427883"/>
                  <a:pt x="1391018" y="7501381"/>
                  <a:pt x="1391018" y="7592046"/>
                </a:cubicBezTo>
                <a:cubicBezTo>
                  <a:pt x="1391018" y="7501381"/>
                  <a:pt x="1317489" y="7427883"/>
                  <a:pt x="1226787" y="7427883"/>
                </a:cubicBezTo>
                <a:cubicBezTo>
                  <a:pt x="1317489" y="7427883"/>
                  <a:pt x="1391018" y="7354383"/>
                  <a:pt x="1391018" y="7263718"/>
                </a:cubicBezTo>
                <a:cubicBezTo>
                  <a:pt x="1391018" y="7354383"/>
                  <a:pt x="1464547" y="7427883"/>
                  <a:pt x="1555248" y="7427883"/>
                </a:cubicBezTo>
                <a:close/>
                <a:moveTo>
                  <a:pt x="1555248" y="5786184"/>
                </a:moveTo>
                <a:lnTo>
                  <a:pt x="1555183" y="5786192"/>
                </a:lnTo>
                <a:lnTo>
                  <a:pt x="1555248" y="5786198"/>
                </a:lnTo>
                <a:lnTo>
                  <a:pt x="1522214" y="5789527"/>
                </a:lnTo>
                <a:cubicBezTo>
                  <a:pt x="1447378" y="5804835"/>
                  <a:pt x="1391082" y="5871023"/>
                  <a:pt x="1391082" y="5950355"/>
                </a:cubicBezTo>
                <a:lnTo>
                  <a:pt x="1391018" y="5950355"/>
                </a:lnTo>
                <a:cubicBezTo>
                  <a:pt x="1391018" y="5859712"/>
                  <a:pt x="1317528" y="5786235"/>
                  <a:pt x="1226852" y="5786192"/>
                </a:cubicBezTo>
                <a:cubicBezTo>
                  <a:pt x="1317554" y="5786192"/>
                  <a:pt x="1391082" y="5712692"/>
                  <a:pt x="1391082" y="5622026"/>
                </a:cubicBezTo>
                <a:cubicBezTo>
                  <a:pt x="1391082" y="5701358"/>
                  <a:pt x="1447378" y="5767549"/>
                  <a:pt x="1522214" y="5782856"/>
                </a:cubicBezTo>
                <a:close/>
                <a:moveTo>
                  <a:pt x="1555248" y="5143228"/>
                </a:moveTo>
                <a:cubicBezTo>
                  <a:pt x="1475884" y="5143227"/>
                  <a:pt x="1409667" y="5199501"/>
                  <a:pt x="1394353" y="5274307"/>
                </a:cubicBezTo>
                <a:lnTo>
                  <a:pt x="1392335" y="5294321"/>
                </a:lnTo>
                <a:lnTo>
                  <a:pt x="1389699" y="5294321"/>
                </a:lnTo>
                <a:lnTo>
                  <a:pt x="1387680" y="5274307"/>
                </a:lnTo>
                <a:cubicBezTo>
                  <a:pt x="1372366" y="5199501"/>
                  <a:pt x="1306151" y="5143227"/>
                  <a:pt x="1226787" y="5143227"/>
                </a:cubicBezTo>
                <a:cubicBezTo>
                  <a:pt x="1317489" y="5143227"/>
                  <a:pt x="1391017" y="5069728"/>
                  <a:pt x="1391017" y="4979063"/>
                </a:cubicBezTo>
                <a:cubicBezTo>
                  <a:pt x="1391017" y="5069728"/>
                  <a:pt x="1464546" y="5143227"/>
                  <a:pt x="1555248" y="5143228"/>
                </a:cubicBezTo>
                <a:close/>
                <a:moveTo>
                  <a:pt x="1555248" y="4814898"/>
                </a:moveTo>
                <a:cubicBezTo>
                  <a:pt x="1464571" y="4814898"/>
                  <a:pt x="1391054" y="4888359"/>
                  <a:pt x="1391017" y="4978998"/>
                </a:cubicBezTo>
                <a:cubicBezTo>
                  <a:pt x="1391017" y="4888332"/>
                  <a:pt x="1317489" y="4814833"/>
                  <a:pt x="1226787" y="4814833"/>
                </a:cubicBezTo>
                <a:cubicBezTo>
                  <a:pt x="1317493" y="4814820"/>
                  <a:pt x="1391017" y="4741318"/>
                  <a:pt x="1391017" y="4650646"/>
                </a:cubicBezTo>
                <a:cubicBezTo>
                  <a:pt x="1391017" y="4650662"/>
                  <a:pt x="1391017" y="4650674"/>
                  <a:pt x="1391017" y="4650690"/>
                </a:cubicBezTo>
                <a:cubicBezTo>
                  <a:pt x="1391004" y="4741368"/>
                  <a:pt x="1464533" y="4814885"/>
                  <a:pt x="1555248" y="4814898"/>
                </a:cubicBezTo>
                <a:close/>
                <a:moveTo>
                  <a:pt x="1555248" y="3829888"/>
                </a:moveTo>
                <a:cubicBezTo>
                  <a:pt x="1464546" y="3829888"/>
                  <a:pt x="1391017" y="3903387"/>
                  <a:pt x="1391017" y="3994052"/>
                </a:cubicBezTo>
                <a:cubicBezTo>
                  <a:pt x="1391017" y="3903387"/>
                  <a:pt x="1317488" y="3829888"/>
                  <a:pt x="1226787" y="3829888"/>
                </a:cubicBezTo>
                <a:cubicBezTo>
                  <a:pt x="1317488" y="3829888"/>
                  <a:pt x="1391017" y="3756389"/>
                  <a:pt x="1391017" y="3665724"/>
                </a:cubicBezTo>
                <a:cubicBezTo>
                  <a:pt x="1391017" y="3756389"/>
                  <a:pt x="1464546" y="3829888"/>
                  <a:pt x="1555248" y="3829888"/>
                </a:cubicBezTo>
                <a:close/>
                <a:moveTo>
                  <a:pt x="1555248" y="2188191"/>
                </a:moveTo>
                <a:lnTo>
                  <a:pt x="1555183" y="2188199"/>
                </a:lnTo>
                <a:lnTo>
                  <a:pt x="1555248" y="2188204"/>
                </a:lnTo>
                <a:lnTo>
                  <a:pt x="1522214" y="2191534"/>
                </a:lnTo>
                <a:cubicBezTo>
                  <a:pt x="1447377" y="2206840"/>
                  <a:pt x="1391082" y="2273028"/>
                  <a:pt x="1391082" y="2352361"/>
                </a:cubicBezTo>
                <a:lnTo>
                  <a:pt x="1391017" y="2352361"/>
                </a:lnTo>
                <a:cubicBezTo>
                  <a:pt x="1391017" y="2261718"/>
                  <a:pt x="1317527" y="2188240"/>
                  <a:pt x="1226852" y="2188198"/>
                </a:cubicBezTo>
                <a:cubicBezTo>
                  <a:pt x="1317553" y="2188198"/>
                  <a:pt x="1391082" y="2114698"/>
                  <a:pt x="1391082" y="2024032"/>
                </a:cubicBezTo>
                <a:cubicBezTo>
                  <a:pt x="1391082" y="2103365"/>
                  <a:pt x="1447377" y="2169554"/>
                  <a:pt x="1522214" y="2184864"/>
                </a:cubicBezTo>
                <a:close/>
                <a:moveTo>
                  <a:pt x="1555248" y="1548134"/>
                </a:moveTo>
                <a:cubicBezTo>
                  <a:pt x="1475884" y="1548134"/>
                  <a:pt x="1409667" y="1604407"/>
                  <a:pt x="1394353" y="1679213"/>
                </a:cubicBezTo>
                <a:lnTo>
                  <a:pt x="1392335" y="1699229"/>
                </a:lnTo>
                <a:lnTo>
                  <a:pt x="1389699" y="1699229"/>
                </a:lnTo>
                <a:lnTo>
                  <a:pt x="1387680" y="1679213"/>
                </a:lnTo>
                <a:cubicBezTo>
                  <a:pt x="1372366" y="1604407"/>
                  <a:pt x="1306151" y="1548134"/>
                  <a:pt x="1226787" y="1548134"/>
                </a:cubicBezTo>
                <a:cubicBezTo>
                  <a:pt x="1317489" y="1548134"/>
                  <a:pt x="1391017" y="1474635"/>
                  <a:pt x="1391017" y="1383969"/>
                </a:cubicBezTo>
                <a:cubicBezTo>
                  <a:pt x="1391017" y="1474635"/>
                  <a:pt x="1464546" y="1548134"/>
                  <a:pt x="1555248" y="1548134"/>
                </a:cubicBezTo>
                <a:close/>
                <a:moveTo>
                  <a:pt x="1555248" y="1219804"/>
                </a:moveTo>
                <a:cubicBezTo>
                  <a:pt x="1464572" y="1219804"/>
                  <a:pt x="1391054" y="1293264"/>
                  <a:pt x="1391017" y="1383905"/>
                </a:cubicBezTo>
                <a:cubicBezTo>
                  <a:pt x="1391017" y="1293238"/>
                  <a:pt x="1317489" y="1219740"/>
                  <a:pt x="1226787" y="1219740"/>
                </a:cubicBezTo>
                <a:cubicBezTo>
                  <a:pt x="1317493" y="1219726"/>
                  <a:pt x="1391018" y="1146222"/>
                  <a:pt x="1391018" y="1055553"/>
                </a:cubicBezTo>
                <a:cubicBezTo>
                  <a:pt x="1391018" y="1055568"/>
                  <a:pt x="1391018" y="1055581"/>
                  <a:pt x="1391018" y="1055596"/>
                </a:cubicBezTo>
                <a:cubicBezTo>
                  <a:pt x="1391004" y="1146274"/>
                  <a:pt x="1464533" y="1219791"/>
                  <a:pt x="1555248" y="1219804"/>
                </a:cubicBezTo>
                <a:close/>
                <a:moveTo>
                  <a:pt x="1555248" y="234794"/>
                </a:moveTo>
                <a:cubicBezTo>
                  <a:pt x="1464547" y="234794"/>
                  <a:pt x="1391018" y="308293"/>
                  <a:pt x="1391018" y="398958"/>
                </a:cubicBezTo>
                <a:cubicBezTo>
                  <a:pt x="1391018" y="308293"/>
                  <a:pt x="1317489" y="234794"/>
                  <a:pt x="1226787" y="234794"/>
                </a:cubicBezTo>
                <a:cubicBezTo>
                  <a:pt x="1317489" y="234794"/>
                  <a:pt x="1391018" y="161295"/>
                  <a:pt x="1391018" y="70629"/>
                </a:cubicBezTo>
                <a:cubicBezTo>
                  <a:pt x="1391018" y="161295"/>
                  <a:pt x="1464547" y="234794"/>
                  <a:pt x="1555248" y="234794"/>
                </a:cubicBezTo>
                <a:close/>
                <a:moveTo>
                  <a:pt x="1722429" y="12192000"/>
                </a:moveTo>
                <a:lnTo>
                  <a:pt x="1715387" y="12192000"/>
                </a:lnTo>
                <a:lnTo>
                  <a:pt x="1719413" y="12172063"/>
                </a:lnTo>
                <a:close/>
                <a:moveTo>
                  <a:pt x="1735671" y="0"/>
                </a:moveTo>
                <a:lnTo>
                  <a:pt x="1722746" y="37543"/>
                </a:lnTo>
                <a:lnTo>
                  <a:pt x="1719418" y="70585"/>
                </a:lnTo>
                <a:lnTo>
                  <a:pt x="1719414" y="70542"/>
                </a:lnTo>
                <a:lnTo>
                  <a:pt x="1719411" y="70575"/>
                </a:lnTo>
                <a:lnTo>
                  <a:pt x="1716077" y="37522"/>
                </a:lnTo>
                <a:lnTo>
                  <a:pt x="1702382" y="0"/>
                </a:lnTo>
                <a:close/>
                <a:moveTo>
                  <a:pt x="1872150" y="12005575"/>
                </a:moveTo>
                <a:lnTo>
                  <a:pt x="1872150" y="12010311"/>
                </a:lnTo>
                <a:lnTo>
                  <a:pt x="1819753" y="12020900"/>
                </a:lnTo>
                <a:cubicBezTo>
                  <a:pt x="1760843" y="12045821"/>
                  <a:pt x="1719505" y="12104124"/>
                  <a:pt x="1719478" y="12172087"/>
                </a:cubicBezTo>
                <a:cubicBezTo>
                  <a:pt x="1719478" y="12081421"/>
                  <a:pt x="1645949" y="12007922"/>
                  <a:pt x="1555246" y="12007922"/>
                </a:cubicBezTo>
                <a:cubicBezTo>
                  <a:pt x="1645954" y="12007909"/>
                  <a:pt x="1719478" y="11934406"/>
                  <a:pt x="1719478" y="11843736"/>
                </a:cubicBezTo>
                <a:cubicBezTo>
                  <a:pt x="1719487" y="11911711"/>
                  <a:pt x="1760822" y="11970040"/>
                  <a:pt x="1819741" y="11994976"/>
                </a:cubicBezTo>
                <a:close/>
                <a:moveTo>
                  <a:pt x="1872150" y="11677315"/>
                </a:moveTo>
                <a:lnTo>
                  <a:pt x="1872150" y="11681958"/>
                </a:lnTo>
                <a:lnTo>
                  <a:pt x="1819753" y="11692549"/>
                </a:lnTo>
                <a:cubicBezTo>
                  <a:pt x="1760843" y="11717470"/>
                  <a:pt x="1719505" y="11775773"/>
                  <a:pt x="1719478" y="11843736"/>
                </a:cubicBezTo>
                <a:cubicBezTo>
                  <a:pt x="1719445" y="11764405"/>
                  <a:pt x="1663124" y="11698235"/>
                  <a:pt x="1588281" y="11682957"/>
                </a:cubicBezTo>
                <a:lnTo>
                  <a:pt x="1555214" y="11679639"/>
                </a:lnTo>
                <a:lnTo>
                  <a:pt x="1555246" y="11679634"/>
                </a:lnTo>
                <a:lnTo>
                  <a:pt x="1555214" y="11679632"/>
                </a:lnTo>
                <a:lnTo>
                  <a:pt x="1588280" y="11676299"/>
                </a:lnTo>
                <a:cubicBezTo>
                  <a:pt x="1663117" y="11660992"/>
                  <a:pt x="1719412" y="11594805"/>
                  <a:pt x="1719412" y="11515472"/>
                </a:cubicBezTo>
                <a:cubicBezTo>
                  <a:pt x="1719412" y="11583470"/>
                  <a:pt x="1760773" y="11641813"/>
                  <a:pt x="1819716" y="11666735"/>
                </a:cubicBezTo>
                <a:close/>
                <a:moveTo>
                  <a:pt x="1872150" y="11348985"/>
                </a:moveTo>
                <a:lnTo>
                  <a:pt x="1872150" y="11353624"/>
                </a:lnTo>
                <a:lnTo>
                  <a:pt x="1819716" y="11364207"/>
                </a:lnTo>
                <a:cubicBezTo>
                  <a:pt x="1760773" y="11389128"/>
                  <a:pt x="1719412" y="11447471"/>
                  <a:pt x="1719412" y="11515472"/>
                </a:cubicBezTo>
                <a:cubicBezTo>
                  <a:pt x="1719412" y="11436139"/>
                  <a:pt x="1663117" y="11369950"/>
                  <a:pt x="1588280" y="11354640"/>
                </a:cubicBezTo>
                <a:lnTo>
                  <a:pt x="1555214" y="11351309"/>
                </a:lnTo>
                <a:lnTo>
                  <a:pt x="1555246" y="11351305"/>
                </a:lnTo>
                <a:lnTo>
                  <a:pt x="1555214" y="11351303"/>
                </a:lnTo>
                <a:lnTo>
                  <a:pt x="1588280" y="11347970"/>
                </a:lnTo>
                <a:cubicBezTo>
                  <a:pt x="1663117" y="11332664"/>
                  <a:pt x="1719412" y="11266475"/>
                  <a:pt x="1719412" y="11187142"/>
                </a:cubicBezTo>
                <a:cubicBezTo>
                  <a:pt x="1719412" y="11255141"/>
                  <a:pt x="1760773" y="11313484"/>
                  <a:pt x="1819716" y="11338405"/>
                </a:cubicBezTo>
                <a:close/>
                <a:moveTo>
                  <a:pt x="1872150" y="11020862"/>
                </a:moveTo>
                <a:lnTo>
                  <a:pt x="1872150" y="11025295"/>
                </a:lnTo>
                <a:lnTo>
                  <a:pt x="1819737" y="11035869"/>
                </a:lnTo>
                <a:cubicBezTo>
                  <a:pt x="1760809" y="11060775"/>
                  <a:pt x="1719448" y="11119080"/>
                  <a:pt x="1719412" y="11187056"/>
                </a:cubicBezTo>
                <a:cubicBezTo>
                  <a:pt x="1719412" y="11096390"/>
                  <a:pt x="1645883" y="11022891"/>
                  <a:pt x="1555182" y="11022891"/>
                </a:cubicBezTo>
                <a:cubicBezTo>
                  <a:pt x="1634546" y="11022891"/>
                  <a:pt x="1700762" y="10966617"/>
                  <a:pt x="1716076" y="10891811"/>
                </a:cubicBezTo>
                <a:lnTo>
                  <a:pt x="1719409" y="10858758"/>
                </a:lnTo>
                <a:lnTo>
                  <a:pt x="1719412" y="10858790"/>
                </a:lnTo>
                <a:cubicBezTo>
                  <a:pt x="1719412" y="10858798"/>
                  <a:pt x="1719412" y="10858806"/>
                  <a:pt x="1719412" y="10858813"/>
                </a:cubicBezTo>
                <a:lnTo>
                  <a:pt x="1719416" y="10858768"/>
                </a:lnTo>
                <a:lnTo>
                  <a:pt x="1722748" y="10891811"/>
                </a:lnTo>
                <a:cubicBezTo>
                  <a:pt x="1734235" y="10947915"/>
                  <a:pt x="1774352" y="10993594"/>
                  <a:pt x="1827174" y="11012928"/>
                </a:cubicBezTo>
                <a:close/>
                <a:moveTo>
                  <a:pt x="1872150" y="10692307"/>
                </a:moveTo>
                <a:lnTo>
                  <a:pt x="1872150" y="10696651"/>
                </a:lnTo>
                <a:lnTo>
                  <a:pt x="1827155" y="10704594"/>
                </a:lnTo>
                <a:cubicBezTo>
                  <a:pt x="1774334" y="10723934"/>
                  <a:pt x="1734222" y="10769620"/>
                  <a:pt x="1722744" y="10825728"/>
                </a:cubicBezTo>
                <a:lnTo>
                  <a:pt x="1719416" y="10858768"/>
                </a:lnTo>
                <a:lnTo>
                  <a:pt x="1719412" y="10858724"/>
                </a:lnTo>
                <a:lnTo>
                  <a:pt x="1719409" y="10858758"/>
                </a:lnTo>
                <a:lnTo>
                  <a:pt x="1716076" y="10825707"/>
                </a:lnTo>
                <a:cubicBezTo>
                  <a:pt x="1702950" y="10761585"/>
                  <a:pt x="1652426" y="10711081"/>
                  <a:pt x="1588280" y="10697962"/>
                </a:cubicBezTo>
                <a:lnTo>
                  <a:pt x="1555203" y="10694629"/>
                </a:lnTo>
                <a:lnTo>
                  <a:pt x="1555225" y="10694627"/>
                </a:lnTo>
                <a:cubicBezTo>
                  <a:pt x="1555232" y="10694627"/>
                  <a:pt x="1555240" y="10694627"/>
                  <a:pt x="1555246" y="10694627"/>
                </a:cubicBezTo>
                <a:lnTo>
                  <a:pt x="1555214" y="10694623"/>
                </a:lnTo>
                <a:lnTo>
                  <a:pt x="1588280" y="10691292"/>
                </a:lnTo>
                <a:cubicBezTo>
                  <a:pt x="1663117" y="10675982"/>
                  <a:pt x="1719412" y="10609793"/>
                  <a:pt x="1719412" y="10530460"/>
                </a:cubicBezTo>
                <a:cubicBezTo>
                  <a:pt x="1719412" y="10598461"/>
                  <a:pt x="1760772" y="10656804"/>
                  <a:pt x="1819716" y="10681725"/>
                </a:cubicBezTo>
                <a:close/>
                <a:moveTo>
                  <a:pt x="1872150" y="10363978"/>
                </a:moveTo>
                <a:lnTo>
                  <a:pt x="1872150" y="10368621"/>
                </a:lnTo>
                <a:lnTo>
                  <a:pt x="1819738" y="10379216"/>
                </a:lnTo>
                <a:cubicBezTo>
                  <a:pt x="1760816" y="10404150"/>
                  <a:pt x="1719478" y="10462482"/>
                  <a:pt x="1719478" y="10530460"/>
                </a:cubicBezTo>
                <a:cubicBezTo>
                  <a:pt x="1719478" y="10530439"/>
                  <a:pt x="1719478" y="10530418"/>
                  <a:pt x="1719478" y="10530397"/>
                </a:cubicBezTo>
                <a:cubicBezTo>
                  <a:pt x="1719445" y="10451064"/>
                  <a:pt x="1663124" y="10384896"/>
                  <a:pt x="1588281" y="10369618"/>
                </a:cubicBezTo>
                <a:lnTo>
                  <a:pt x="1555214" y="10366299"/>
                </a:lnTo>
                <a:lnTo>
                  <a:pt x="1555246" y="10366297"/>
                </a:lnTo>
                <a:lnTo>
                  <a:pt x="1555214" y="10366293"/>
                </a:lnTo>
                <a:lnTo>
                  <a:pt x="1588280" y="10362962"/>
                </a:lnTo>
                <a:cubicBezTo>
                  <a:pt x="1663117" y="10347652"/>
                  <a:pt x="1719412" y="10281463"/>
                  <a:pt x="1719412" y="10202133"/>
                </a:cubicBezTo>
                <a:cubicBezTo>
                  <a:pt x="1719412" y="10270131"/>
                  <a:pt x="1760772" y="10328474"/>
                  <a:pt x="1819716" y="10353395"/>
                </a:cubicBezTo>
                <a:close/>
                <a:moveTo>
                  <a:pt x="1872150" y="10035646"/>
                </a:moveTo>
                <a:lnTo>
                  <a:pt x="1872150" y="10040289"/>
                </a:lnTo>
                <a:lnTo>
                  <a:pt x="1819738" y="10050889"/>
                </a:lnTo>
                <a:cubicBezTo>
                  <a:pt x="1760816" y="10075820"/>
                  <a:pt x="1719478" y="10134149"/>
                  <a:pt x="1719478" y="10202133"/>
                </a:cubicBezTo>
                <a:cubicBezTo>
                  <a:pt x="1719478" y="10202109"/>
                  <a:pt x="1719478" y="10202088"/>
                  <a:pt x="1719478" y="10202067"/>
                </a:cubicBezTo>
                <a:cubicBezTo>
                  <a:pt x="1719445" y="10122734"/>
                  <a:pt x="1663124" y="10056560"/>
                  <a:pt x="1588281" y="10041286"/>
                </a:cubicBezTo>
                <a:lnTo>
                  <a:pt x="1555214" y="10037970"/>
                </a:lnTo>
                <a:lnTo>
                  <a:pt x="1555246" y="10037966"/>
                </a:lnTo>
                <a:lnTo>
                  <a:pt x="1555214" y="10037964"/>
                </a:lnTo>
                <a:lnTo>
                  <a:pt x="1588280" y="10034631"/>
                </a:lnTo>
                <a:cubicBezTo>
                  <a:pt x="1663117" y="10019325"/>
                  <a:pt x="1719412" y="9953136"/>
                  <a:pt x="1719412" y="9873803"/>
                </a:cubicBezTo>
                <a:cubicBezTo>
                  <a:pt x="1719412" y="9941802"/>
                  <a:pt x="1760772" y="10000145"/>
                  <a:pt x="1819716" y="10025066"/>
                </a:cubicBezTo>
                <a:close/>
                <a:moveTo>
                  <a:pt x="1872150" y="9707295"/>
                </a:moveTo>
                <a:lnTo>
                  <a:pt x="1872150" y="9711939"/>
                </a:lnTo>
                <a:lnTo>
                  <a:pt x="1819736" y="9722540"/>
                </a:lnTo>
                <a:cubicBezTo>
                  <a:pt x="1760813" y="9747480"/>
                  <a:pt x="1719478" y="9805819"/>
                  <a:pt x="1719478" y="9873803"/>
                </a:cubicBezTo>
                <a:cubicBezTo>
                  <a:pt x="1719478" y="9873780"/>
                  <a:pt x="1719478" y="9873780"/>
                  <a:pt x="1719478" y="9873759"/>
                </a:cubicBezTo>
                <a:cubicBezTo>
                  <a:pt x="1719453" y="9783072"/>
                  <a:pt x="1645896" y="9709594"/>
                  <a:pt x="1555182" y="9709615"/>
                </a:cubicBezTo>
                <a:cubicBezTo>
                  <a:pt x="1645883" y="9709615"/>
                  <a:pt x="1719412" y="9636116"/>
                  <a:pt x="1719412" y="9545450"/>
                </a:cubicBezTo>
                <a:cubicBezTo>
                  <a:pt x="1719412" y="9613449"/>
                  <a:pt x="1760772" y="9671794"/>
                  <a:pt x="1819716" y="9696715"/>
                </a:cubicBezTo>
                <a:close/>
                <a:moveTo>
                  <a:pt x="1872150" y="9378966"/>
                </a:moveTo>
                <a:lnTo>
                  <a:pt x="1872150" y="9383609"/>
                </a:lnTo>
                <a:lnTo>
                  <a:pt x="1819753" y="9394200"/>
                </a:lnTo>
                <a:cubicBezTo>
                  <a:pt x="1760843" y="9419121"/>
                  <a:pt x="1719505" y="9477420"/>
                  <a:pt x="1719478" y="9545385"/>
                </a:cubicBezTo>
                <a:cubicBezTo>
                  <a:pt x="1719445" y="9466052"/>
                  <a:pt x="1663124" y="9399882"/>
                  <a:pt x="1588281" y="9384606"/>
                </a:cubicBezTo>
                <a:lnTo>
                  <a:pt x="1555246" y="9381292"/>
                </a:lnTo>
                <a:lnTo>
                  <a:pt x="1555312" y="9381288"/>
                </a:lnTo>
                <a:lnTo>
                  <a:pt x="1555246" y="9381279"/>
                </a:lnTo>
                <a:lnTo>
                  <a:pt x="1588280" y="9377950"/>
                </a:lnTo>
                <a:cubicBezTo>
                  <a:pt x="1663117" y="9362643"/>
                  <a:pt x="1719412" y="9296454"/>
                  <a:pt x="1719412" y="9217121"/>
                </a:cubicBezTo>
                <a:cubicBezTo>
                  <a:pt x="1719412" y="9285121"/>
                  <a:pt x="1760772" y="9343465"/>
                  <a:pt x="1819716" y="9368386"/>
                </a:cubicBezTo>
                <a:close/>
                <a:moveTo>
                  <a:pt x="1872150" y="9050929"/>
                </a:moveTo>
                <a:lnTo>
                  <a:pt x="1872150" y="9055280"/>
                </a:lnTo>
                <a:lnTo>
                  <a:pt x="1819738" y="9065879"/>
                </a:lnTo>
                <a:cubicBezTo>
                  <a:pt x="1760816" y="9090811"/>
                  <a:pt x="1719478" y="9149137"/>
                  <a:pt x="1719478" y="9217121"/>
                </a:cubicBezTo>
                <a:cubicBezTo>
                  <a:pt x="1719478" y="9217100"/>
                  <a:pt x="1719478" y="9217079"/>
                  <a:pt x="1719478" y="9217055"/>
                </a:cubicBezTo>
                <a:cubicBezTo>
                  <a:pt x="1719445" y="9137722"/>
                  <a:pt x="1663124" y="9071550"/>
                  <a:pt x="1588281" y="9056276"/>
                </a:cubicBezTo>
                <a:lnTo>
                  <a:pt x="1555214" y="9052960"/>
                </a:lnTo>
                <a:lnTo>
                  <a:pt x="1555246" y="9052956"/>
                </a:lnTo>
                <a:lnTo>
                  <a:pt x="1555214" y="9052952"/>
                </a:lnTo>
                <a:lnTo>
                  <a:pt x="1588280" y="9049621"/>
                </a:lnTo>
                <a:cubicBezTo>
                  <a:pt x="1652426" y="9036500"/>
                  <a:pt x="1702950" y="8985996"/>
                  <a:pt x="1716076" y="8921876"/>
                </a:cubicBezTo>
                <a:lnTo>
                  <a:pt x="1718094" y="8901860"/>
                </a:lnTo>
                <a:lnTo>
                  <a:pt x="1720730" y="8901860"/>
                </a:lnTo>
                <a:lnTo>
                  <a:pt x="1722748" y="8921876"/>
                </a:lnTo>
                <a:cubicBezTo>
                  <a:pt x="1734235" y="8977982"/>
                  <a:pt x="1774352" y="9023661"/>
                  <a:pt x="1827174" y="9042995"/>
                </a:cubicBezTo>
                <a:close/>
                <a:moveTo>
                  <a:pt x="1872150" y="8738818"/>
                </a:moveTo>
                <a:lnTo>
                  <a:pt x="1872150" y="8743255"/>
                </a:lnTo>
                <a:lnTo>
                  <a:pt x="1827194" y="8751201"/>
                </a:lnTo>
                <a:cubicBezTo>
                  <a:pt x="1774390" y="8770546"/>
                  <a:pt x="1734292" y="8816221"/>
                  <a:pt x="1722813" y="8872310"/>
                </a:cubicBezTo>
                <a:lnTo>
                  <a:pt x="1720795" y="8892316"/>
                </a:lnTo>
                <a:lnTo>
                  <a:pt x="1718169" y="8892316"/>
                </a:lnTo>
                <a:lnTo>
                  <a:pt x="1716127" y="8872152"/>
                </a:lnTo>
                <a:cubicBezTo>
                  <a:pt x="1700783" y="8797350"/>
                  <a:pt x="1634546" y="8741104"/>
                  <a:pt x="1555182" y="8741135"/>
                </a:cubicBezTo>
                <a:cubicBezTo>
                  <a:pt x="1645883" y="8741135"/>
                  <a:pt x="1719413" y="8667636"/>
                  <a:pt x="1719413" y="8576970"/>
                </a:cubicBezTo>
                <a:cubicBezTo>
                  <a:pt x="1719413" y="8644969"/>
                  <a:pt x="1760773" y="8703314"/>
                  <a:pt x="1819717" y="8728235"/>
                </a:cubicBezTo>
                <a:close/>
                <a:moveTo>
                  <a:pt x="1872150" y="8410481"/>
                </a:moveTo>
                <a:lnTo>
                  <a:pt x="1872150" y="8415216"/>
                </a:lnTo>
                <a:lnTo>
                  <a:pt x="1819753" y="8425806"/>
                </a:lnTo>
                <a:cubicBezTo>
                  <a:pt x="1760843" y="8450726"/>
                  <a:pt x="1719505" y="8509031"/>
                  <a:pt x="1719478" y="8576991"/>
                </a:cubicBezTo>
                <a:cubicBezTo>
                  <a:pt x="1719478" y="8486326"/>
                  <a:pt x="1645949" y="8412828"/>
                  <a:pt x="1555247" y="8412828"/>
                </a:cubicBezTo>
                <a:cubicBezTo>
                  <a:pt x="1645954" y="8412814"/>
                  <a:pt x="1719478" y="8339310"/>
                  <a:pt x="1719478" y="8248641"/>
                </a:cubicBezTo>
                <a:cubicBezTo>
                  <a:pt x="1719488" y="8316617"/>
                  <a:pt x="1760823" y="8374946"/>
                  <a:pt x="1819743" y="8399880"/>
                </a:cubicBezTo>
                <a:close/>
                <a:moveTo>
                  <a:pt x="1872150" y="8082222"/>
                </a:moveTo>
                <a:lnTo>
                  <a:pt x="1872150" y="8086863"/>
                </a:lnTo>
                <a:lnTo>
                  <a:pt x="1819753" y="8097455"/>
                </a:lnTo>
                <a:cubicBezTo>
                  <a:pt x="1760843" y="8122375"/>
                  <a:pt x="1719506" y="8180679"/>
                  <a:pt x="1719478" y="8248641"/>
                </a:cubicBezTo>
                <a:cubicBezTo>
                  <a:pt x="1719446" y="8169309"/>
                  <a:pt x="1663124" y="8103140"/>
                  <a:pt x="1588281" y="8087863"/>
                </a:cubicBezTo>
                <a:lnTo>
                  <a:pt x="1555215" y="8084544"/>
                </a:lnTo>
                <a:lnTo>
                  <a:pt x="1555247" y="8084541"/>
                </a:lnTo>
                <a:lnTo>
                  <a:pt x="1555215" y="8084537"/>
                </a:lnTo>
                <a:lnTo>
                  <a:pt x="1588281" y="8081206"/>
                </a:lnTo>
                <a:cubicBezTo>
                  <a:pt x="1663117" y="8065898"/>
                  <a:pt x="1719413" y="7999709"/>
                  <a:pt x="1719413" y="7920377"/>
                </a:cubicBezTo>
                <a:cubicBezTo>
                  <a:pt x="1719413" y="7988376"/>
                  <a:pt x="1760774" y="8046719"/>
                  <a:pt x="1819717" y="8071640"/>
                </a:cubicBezTo>
                <a:close/>
                <a:moveTo>
                  <a:pt x="1872150" y="7753893"/>
                </a:moveTo>
                <a:lnTo>
                  <a:pt x="1872150" y="7758531"/>
                </a:lnTo>
                <a:lnTo>
                  <a:pt x="1819717" y="7769113"/>
                </a:lnTo>
                <a:cubicBezTo>
                  <a:pt x="1760774" y="7794034"/>
                  <a:pt x="1719413" y="7852377"/>
                  <a:pt x="1719413" y="7920377"/>
                </a:cubicBezTo>
                <a:cubicBezTo>
                  <a:pt x="1719413" y="7841044"/>
                  <a:pt x="1663117" y="7774854"/>
                  <a:pt x="1588281" y="7759546"/>
                </a:cubicBezTo>
                <a:lnTo>
                  <a:pt x="1555215" y="7756215"/>
                </a:lnTo>
                <a:lnTo>
                  <a:pt x="1555247" y="7756211"/>
                </a:lnTo>
                <a:lnTo>
                  <a:pt x="1555215" y="7756208"/>
                </a:lnTo>
                <a:lnTo>
                  <a:pt x="1588281" y="7752876"/>
                </a:lnTo>
                <a:cubicBezTo>
                  <a:pt x="1663117" y="7737568"/>
                  <a:pt x="1719413" y="7671379"/>
                  <a:pt x="1719414" y="7592046"/>
                </a:cubicBezTo>
                <a:cubicBezTo>
                  <a:pt x="1719413" y="7660046"/>
                  <a:pt x="1760774" y="7718390"/>
                  <a:pt x="1819717" y="7743311"/>
                </a:cubicBezTo>
                <a:close/>
                <a:moveTo>
                  <a:pt x="1872151" y="7425768"/>
                </a:moveTo>
                <a:lnTo>
                  <a:pt x="1872151" y="7430201"/>
                </a:lnTo>
                <a:lnTo>
                  <a:pt x="1819740" y="7440775"/>
                </a:lnTo>
                <a:cubicBezTo>
                  <a:pt x="1760811" y="7465680"/>
                  <a:pt x="1719449" y="7523988"/>
                  <a:pt x="1719414" y="7591961"/>
                </a:cubicBezTo>
                <a:cubicBezTo>
                  <a:pt x="1719414" y="7501296"/>
                  <a:pt x="1645885" y="7427795"/>
                  <a:pt x="1555183" y="7427795"/>
                </a:cubicBezTo>
                <a:cubicBezTo>
                  <a:pt x="1634547" y="7427795"/>
                  <a:pt x="1700762" y="7371522"/>
                  <a:pt x="1716077" y="7296715"/>
                </a:cubicBezTo>
                <a:lnTo>
                  <a:pt x="1719411" y="7263663"/>
                </a:lnTo>
                <a:lnTo>
                  <a:pt x="1719414" y="7263696"/>
                </a:lnTo>
                <a:cubicBezTo>
                  <a:pt x="1719414" y="7263702"/>
                  <a:pt x="1719414" y="7263711"/>
                  <a:pt x="1719414" y="7263718"/>
                </a:cubicBezTo>
                <a:lnTo>
                  <a:pt x="1719418" y="7263674"/>
                </a:lnTo>
                <a:lnTo>
                  <a:pt x="1722750" y="7296715"/>
                </a:lnTo>
                <a:cubicBezTo>
                  <a:pt x="1734235" y="7352821"/>
                  <a:pt x="1774353" y="7398500"/>
                  <a:pt x="1827176" y="7417834"/>
                </a:cubicBezTo>
                <a:close/>
                <a:moveTo>
                  <a:pt x="1872151" y="7097212"/>
                </a:moveTo>
                <a:lnTo>
                  <a:pt x="1872151" y="7101557"/>
                </a:lnTo>
                <a:lnTo>
                  <a:pt x="1827156" y="7109501"/>
                </a:lnTo>
                <a:cubicBezTo>
                  <a:pt x="1774335" y="7128840"/>
                  <a:pt x="1734223" y="7174526"/>
                  <a:pt x="1722746" y="7230632"/>
                </a:cubicBezTo>
                <a:lnTo>
                  <a:pt x="1719418" y="7263674"/>
                </a:lnTo>
                <a:lnTo>
                  <a:pt x="1719414" y="7263630"/>
                </a:lnTo>
                <a:lnTo>
                  <a:pt x="1719411" y="7263663"/>
                </a:lnTo>
                <a:lnTo>
                  <a:pt x="1716077" y="7230611"/>
                </a:lnTo>
                <a:cubicBezTo>
                  <a:pt x="1702951" y="7166491"/>
                  <a:pt x="1652427" y="7115987"/>
                  <a:pt x="1588281" y="7102866"/>
                </a:cubicBezTo>
                <a:lnTo>
                  <a:pt x="1555205" y="7099533"/>
                </a:lnTo>
                <a:lnTo>
                  <a:pt x="1555227" y="7099531"/>
                </a:lnTo>
                <a:cubicBezTo>
                  <a:pt x="1555232" y="7099531"/>
                  <a:pt x="1555241" y="7099531"/>
                  <a:pt x="1555248" y="7099531"/>
                </a:cubicBezTo>
                <a:lnTo>
                  <a:pt x="1555215" y="7099528"/>
                </a:lnTo>
                <a:lnTo>
                  <a:pt x="1588281" y="7096196"/>
                </a:lnTo>
                <a:cubicBezTo>
                  <a:pt x="1663117" y="7080888"/>
                  <a:pt x="1719414" y="7014698"/>
                  <a:pt x="1719414" y="6935366"/>
                </a:cubicBezTo>
                <a:cubicBezTo>
                  <a:pt x="1719414" y="7003365"/>
                  <a:pt x="1760773" y="7061709"/>
                  <a:pt x="1819719" y="7086631"/>
                </a:cubicBezTo>
                <a:close/>
                <a:moveTo>
                  <a:pt x="1872151" y="6768882"/>
                </a:moveTo>
                <a:lnTo>
                  <a:pt x="1872151" y="6773525"/>
                </a:lnTo>
                <a:lnTo>
                  <a:pt x="1819740" y="6784121"/>
                </a:lnTo>
                <a:cubicBezTo>
                  <a:pt x="1760816" y="6809055"/>
                  <a:pt x="1719478" y="6867387"/>
                  <a:pt x="1719478" y="6935366"/>
                </a:cubicBezTo>
                <a:cubicBezTo>
                  <a:pt x="1719478" y="6935344"/>
                  <a:pt x="1719478" y="6935323"/>
                  <a:pt x="1719478" y="6935302"/>
                </a:cubicBezTo>
                <a:cubicBezTo>
                  <a:pt x="1719446" y="6855969"/>
                  <a:pt x="1663126" y="6789801"/>
                  <a:pt x="1588282" y="6774523"/>
                </a:cubicBezTo>
                <a:lnTo>
                  <a:pt x="1555216" y="6771204"/>
                </a:lnTo>
                <a:lnTo>
                  <a:pt x="1555248" y="6771201"/>
                </a:lnTo>
                <a:lnTo>
                  <a:pt x="1555215" y="6771198"/>
                </a:lnTo>
                <a:lnTo>
                  <a:pt x="1588281" y="6767866"/>
                </a:lnTo>
                <a:cubicBezTo>
                  <a:pt x="1663117" y="6752558"/>
                  <a:pt x="1719414" y="6686370"/>
                  <a:pt x="1719414" y="6607037"/>
                </a:cubicBezTo>
                <a:cubicBezTo>
                  <a:pt x="1719414" y="6675036"/>
                  <a:pt x="1760773" y="6733378"/>
                  <a:pt x="1819719" y="6758300"/>
                </a:cubicBezTo>
                <a:close/>
                <a:moveTo>
                  <a:pt x="1872151" y="6440553"/>
                </a:moveTo>
                <a:lnTo>
                  <a:pt x="1872151" y="6445197"/>
                </a:lnTo>
                <a:lnTo>
                  <a:pt x="1819740" y="6455795"/>
                </a:lnTo>
                <a:cubicBezTo>
                  <a:pt x="1760816" y="6480728"/>
                  <a:pt x="1719478" y="6539054"/>
                  <a:pt x="1719478" y="6607037"/>
                </a:cubicBezTo>
                <a:cubicBezTo>
                  <a:pt x="1719478" y="6607014"/>
                  <a:pt x="1719478" y="6606993"/>
                  <a:pt x="1719478" y="6606971"/>
                </a:cubicBezTo>
                <a:cubicBezTo>
                  <a:pt x="1719446" y="6527639"/>
                  <a:pt x="1663126" y="6461466"/>
                  <a:pt x="1588282" y="6446191"/>
                </a:cubicBezTo>
                <a:lnTo>
                  <a:pt x="1555216" y="6442875"/>
                </a:lnTo>
                <a:lnTo>
                  <a:pt x="1555248" y="6442872"/>
                </a:lnTo>
                <a:lnTo>
                  <a:pt x="1555215" y="6442869"/>
                </a:lnTo>
                <a:lnTo>
                  <a:pt x="1588281" y="6439537"/>
                </a:lnTo>
                <a:cubicBezTo>
                  <a:pt x="1663117" y="6424229"/>
                  <a:pt x="1719414" y="6358039"/>
                  <a:pt x="1719414" y="6278707"/>
                </a:cubicBezTo>
                <a:cubicBezTo>
                  <a:pt x="1719414" y="6346707"/>
                  <a:pt x="1760773" y="6405050"/>
                  <a:pt x="1819719" y="6429972"/>
                </a:cubicBezTo>
                <a:close/>
                <a:moveTo>
                  <a:pt x="1872151" y="6112202"/>
                </a:moveTo>
                <a:lnTo>
                  <a:pt x="1872151" y="6116846"/>
                </a:lnTo>
                <a:lnTo>
                  <a:pt x="1819738" y="6127446"/>
                </a:lnTo>
                <a:cubicBezTo>
                  <a:pt x="1760814" y="6152385"/>
                  <a:pt x="1719478" y="6210724"/>
                  <a:pt x="1719478" y="6278707"/>
                </a:cubicBezTo>
                <a:cubicBezTo>
                  <a:pt x="1719478" y="6278686"/>
                  <a:pt x="1719478" y="6278686"/>
                  <a:pt x="1719478" y="6278664"/>
                </a:cubicBezTo>
                <a:cubicBezTo>
                  <a:pt x="1719455" y="6187976"/>
                  <a:pt x="1645899" y="6114499"/>
                  <a:pt x="1555183" y="6114521"/>
                </a:cubicBezTo>
                <a:cubicBezTo>
                  <a:pt x="1645885" y="6114521"/>
                  <a:pt x="1719414" y="6041021"/>
                  <a:pt x="1719414" y="5950355"/>
                </a:cubicBezTo>
                <a:cubicBezTo>
                  <a:pt x="1719414" y="6018355"/>
                  <a:pt x="1760773" y="6076698"/>
                  <a:pt x="1819719" y="6101621"/>
                </a:cubicBezTo>
                <a:close/>
                <a:moveTo>
                  <a:pt x="1872151" y="5783873"/>
                </a:moveTo>
                <a:lnTo>
                  <a:pt x="1872151" y="5788516"/>
                </a:lnTo>
                <a:lnTo>
                  <a:pt x="1819755" y="5799107"/>
                </a:lnTo>
                <a:cubicBezTo>
                  <a:pt x="1760844" y="5824026"/>
                  <a:pt x="1719506" y="5882324"/>
                  <a:pt x="1719478" y="5950291"/>
                </a:cubicBezTo>
                <a:cubicBezTo>
                  <a:pt x="1719446" y="5870959"/>
                  <a:pt x="1663126" y="5804786"/>
                  <a:pt x="1588282" y="5789511"/>
                </a:cubicBezTo>
                <a:lnTo>
                  <a:pt x="1555248" y="5786198"/>
                </a:lnTo>
                <a:lnTo>
                  <a:pt x="1555313" y="5786192"/>
                </a:lnTo>
                <a:lnTo>
                  <a:pt x="1555248" y="5786184"/>
                </a:lnTo>
                <a:lnTo>
                  <a:pt x="1588281" y="5782856"/>
                </a:lnTo>
                <a:cubicBezTo>
                  <a:pt x="1663117" y="5767549"/>
                  <a:pt x="1719414" y="5701358"/>
                  <a:pt x="1719414" y="5622026"/>
                </a:cubicBezTo>
                <a:cubicBezTo>
                  <a:pt x="1719414" y="5690025"/>
                  <a:pt x="1760773" y="5748370"/>
                  <a:pt x="1819719" y="5773292"/>
                </a:cubicBezTo>
                <a:close/>
                <a:moveTo>
                  <a:pt x="1872151" y="5455834"/>
                </a:moveTo>
                <a:lnTo>
                  <a:pt x="1872151" y="5460186"/>
                </a:lnTo>
                <a:lnTo>
                  <a:pt x="1819740" y="5470784"/>
                </a:lnTo>
                <a:cubicBezTo>
                  <a:pt x="1760816" y="5495717"/>
                  <a:pt x="1719478" y="5554045"/>
                  <a:pt x="1719478" y="5622026"/>
                </a:cubicBezTo>
                <a:cubicBezTo>
                  <a:pt x="1719478" y="5622005"/>
                  <a:pt x="1719478" y="5621984"/>
                  <a:pt x="1719478" y="5621962"/>
                </a:cubicBezTo>
                <a:cubicBezTo>
                  <a:pt x="1719446" y="5542630"/>
                  <a:pt x="1663126" y="5476457"/>
                  <a:pt x="1588282" y="5461182"/>
                </a:cubicBezTo>
                <a:lnTo>
                  <a:pt x="1555216" y="5457865"/>
                </a:lnTo>
                <a:lnTo>
                  <a:pt x="1555248" y="5457862"/>
                </a:lnTo>
                <a:lnTo>
                  <a:pt x="1555215" y="5457858"/>
                </a:lnTo>
                <a:lnTo>
                  <a:pt x="1588281" y="5454526"/>
                </a:lnTo>
                <a:cubicBezTo>
                  <a:pt x="1652427" y="5441405"/>
                  <a:pt x="1702951" y="5390903"/>
                  <a:pt x="1716077" y="5326782"/>
                </a:cubicBezTo>
                <a:lnTo>
                  <a:pt x="1718096" y="5306766"/>
                </a:lnTo>
                <a:lnTo>
                  <a:pt x="1720733" y="5306766"/>
                </a:lnTo>
                <a:lnTo>
                  <a:pt x="1722750" y="5326782"/>
                </a:lnTo>
                <a:cubicBezTo>
                  <a:pt x="1734235" y="5382887"/>
                  <a:pt x="1774353" y="5428567"/>
                  <a:pt x="1827176" y="5447902"/>
                </a:cubicBezTo>
                <a:close/>
                <a:moveTo>
                  <a:pt x="1872151" y="5140822"/>
                </a:moveTo>
                <a:lnTo>
                  <a:pt x="1872151" y="5145260"/>
                </a:lnTo>
                <a:lnTo>
                  <a:pt x="1827195" y="5153207"/>
                </a:lnTo>
                <a:cubicBezTo>
                  <a:pt x="1774390" y="5172552"/>
                  <a:pt x="1734293" y="5218225"/>
                  <a:pt x="1722813" y="5274316"/>
                </a:cubicBezTo>
                <a:lnTo>
                  <a:pt x="1720796" y="5294322"/>
                </a:lnTo>
                <a:lnTo>
                  <a:pt x="1718170" y="5294322"/>
                </a:lnTo>
                <a:lnTo>
                  <a:pt x="1716128" y="5274158"/>
                </a:lnTo>
                <a:cubicBezTo>
                  <a:pt x="1700783" y="5199357"/>
                  <a:pt x="1634546" y="5143110"/>
                  <a:pt x="1555183" y="5143142"/>
                </a:cubicBezTo>
                <a:cubicBezTo>
                  <a:pt x="1645884" y="5143142"/>
                  <a:pt x="1719414" y="5069642"/>
                  <a:pt x="1719414" y="4978975"/>
                </a:cubicBezTo>
                <a:cubicBezTo>
                  <a:pt x="1719414" y="5046975"/>
                  <a:pt x="1760773" y="5105320"/>
                  <a:pt x="1819719" y="5130240"/>
                </a:cubicBezTo>
                <a:close/>
                <a:moveTo>
                  <a:pt x="1872151" y="4812487"/>
                </a:moveTo>
                <a:lnTo>
                  <a:pt x="1872151" y="4817222"/>
                </a:lnTo>
                <a:lnTo>
                  <a:pt x="1819755" y="4827812"/>
                </a:lnTo>
                <a:cubicBezTo>
                  <a:pt x="1760844" y="4852733"/>
                  <a:pt x="1719506" y="4911036"/>
                  <a:pt x="1719478" y="4978999"/>
                </a:cubicBezTo>
                <a:cubicBezTo>
                  <a:pt x="1719478" y="4888333"/>
                  <a:pt x="1645950" y="4814833"/>
                  <a:pt x="1555248" y="4814833"/>
                </a:cubicBezTo>
                <a:cubicBezTo>
                  <a:pt x="1645954" y="4814822"/>
                  <a:pt x="1719478" y="4741319"/>
                  <a:pt x="1719478" y="4650647"/>
                </a:cubicBezTo>
                <a:cubicBezTo>
                  <a:pt x="1719487" y="4718623"/>
                  <a:pt x="1760824" y="4776951"/>
                  <a:pt x="1819742" y="4801888"/>
                </a:cubicBezTo>
                <a:close/>
                <a:moveTo>
                  <a:pt x="1872151" y="4484227"/>
                </a:moveTo>
                <a:lnTo>
                  <a:pt x="1872151" y="4488870"/>
                </a:lnTo>
                <a:lnTo>
                  <a:pt x="1819755" y="4499461"/>
                </a:lnTo>
                <a:cubicBezTo>
                  <a:pt x="1760844" y="4524381"/>
                  <a:pt x="1719506" y="4582686"/>
                  <a:pt x="1719478" y="4650647"/>
                </a:cubicBezTo>
                <a:cubicBezTo>
                  <a:pt x="1719445" y="4571316"/>
                  <a:pt x="1663125" y="4505147"/>
                  <a:pt x="1588282" y="4489870"/>
                </a:cubicBezTo>
                <a:lnTo>
                  <a:pt x="1555215" y="4486551"/>
                </a:lnTo>
                <a:lnTo>
                  <a:pt x="1555248" y="4486546"/>
                </a:lnTo>
                <a:lnTo>
                  <a:pt x="1555215" y="4486544"/>
                </a:lnTo>
                <a:lnTo>
                  <a:pt x="1588280" y="4483213"/>
                </a:lnTo>
                <a:cubicBezTo>
                  <a:pt x="1663117" y="4467905"/>
                  <a:pt x="1719413" y="4401717"/>
                  <a:pt x="1719413" y="4322383"/>
                </a:cubicBezTo>
                <a:cubicBezTo>
                  <a:pt x="1719413" y="4390382"/>
                  <a:pt x="1760773" y="4448724"/>
                  <a:pt x="1819718" y="4473648"/>
                </a:cubicBezTo>
                <a:close/>
                <a:moveTo>
                  <a:pt x="1872151" y="4155897"/>
                </a:moveTo>
                <a:lnTo>
                  <a:pt x="1872151" y="4160536"/>
                </a:lnTo>
                <a:lnTo>
                  <a:pt x="1819718" y="4171118"/>
                </a:lnTo>
                <a:cubicBezTo>
                  <a:pt x="1760773" y="4196040"/>
                  <a:pt x="1719413" y="4254383"/>
                  <a:pt x="1719413" y="4322383"/>
                </a:cubicBezTo>
                <a:cubicBezTo>
                  <a:pt x="1719413" y="4243050"/>
                  <a:pt x="1663117" y="4176861"/>
                  <a:pt x="1588280" y="4161552"/>
                </a:cubicBezTo>
                <a:lnTo>
                  <a:pt x="1555215" y="4158221"/>
                </a:lnTo>
                <a:lnTo>
                  <a:pt x="1555248" y="4158217"/>
                </a:lnTo>
                <a:lnTo>
                  <a:pt x="1555215" y="4158215"/>
                </a:lnTo>
                <a:lnTo>
                  <a:pt x="1588280" y="4154883"/>
                </a:lnTo>
                <a:cubicBezTo>
                  <a:pt x="1663117" y="4139575"/>
                  <a:pt x="1719413" y="4073387"/>
                  <a:pt x="1719413" y="3994053"/>
                </a:cubicBezTo>
                <a:cubicBezTo>
                  <a:pt x="1719413" y="4062053"/>
                  <a:pt x="1760773" y="4120395"/>
                  <a:pt x="1819718" y="4145318"/>
                </a:cubicBezTo>
                <a:close/>
                <a:moveTo>
                  <a:pt x="1872151" y="3827774"/>
                </a:moveTo>
                <a:lnTo>
                  <a:pt x="1872151" y="3832207"/>
                </a:lnTo>
                <a:lnTo>
                  <a:pt x="1819739" y="3842780"/>
                </a:lnTo>
                <a:cubicBezTo>
                  <a:pt x="1760810" y="3867686"/>
                  <a:pt x="1719448" y="3925993"/>
                  <a:pt x="1719413" y="3993967"/>
                </a:cubicBezTo>
                <a:cubicBezTo>
                  <a:pt x="1719413" y="3903302"/>
                  <a:pt x="1645884" y="3829802"/>
                  <a:pt x="1555183" y="3829802"/>
                </a:cubicBezTo>
                <a:cubicBezTo>
                  <a:pt x="1634546" y="3829802"/>
                  <a:pt x="1700762" y="3773528"/>
                  <a:pt x="1716077" y="3698722"/>
                </a:cubicBezTo>
                <a:lnTo>
                  <a:pt x="1719409" y="3665670"/>
                </a:lnTo>
                <a:lnTo>
                  <a:pt x="1719413" y="3665702"/>
                </a:lnTo>
                <a:cubicBezTo>
                  <a:pt x="1719413" y="3665709"/>
                  <a:pt x="1719413" y="3665717"/>
                  <a:pt x="1719413" y="3665725"/>
                </a:cubicBezTo>
                <a:lnTo>
                  <a:pt x="1719417" y="3665681"/>
                </a:lnTo>
                <a:lnTo>
                  <a:pt x="1722749" y="3698722"/>
                </a:lnTo>
                <a:cubicBezTo>
                  <a:pt x="1734235" y="3754827"/>
                  <a:pt x="1774353" y="3800506"/>
                  <a:pt x="1827176" y="3819840"/>
                </a:cubicBezTo>
                <a:close/>
                <a:moveTo>
                  <a:pt x="1872151" y="3499218"/>
                </a:moveTo>
                <a:lnTo>
                  <a:pt x="1872151" y="3503563"/>
                </a:lnTo>
                <a:lnTo>
                  <a:pt x="1827156" y="3511506"/>
                </a:lnTo>
                <a:cubicBezTo>
                  <a:pt x="1774334" y="3530846"/>
                  <a:pt x="1734222" y="3576531"/>
                  <a:pt x="1722744" y="3632639"/>
                </a:cubicBezTo>
                <a:lnTo>
                  <a:pt x="1719417" y="3665681"/>
                </a:lnTo>
                <a:lnTo>
                  <a:pt x="1719413" y="3665636"/>
                </a:lnTo>
                <a:lnTo>
                  <a:pt x="1719409" y="3665670"/>
                </a:lnTo>
                <a:lnTo>
                  <a:pt x="1716077" y="3632618"/>
                </a:lnTo>
                <a:cubicBezTo>
                  <a:pt x="1702951" y="3568497"/>
                  <a:pt x="1652426" y="3517993"/>
                  <a:pt x="1588280" y="3504873"/>
                </a:cubicBezTo>
                <a:lnTo>
                  <a:pt x="1555205" y="3501540"/>
                </a:lnTo>
                <a:lnTo>
                  <a:pt x="1555227" y="3501538"/>
                </a:lnTo>
                <a:cubicBezTo>
                  <a:pt x="1555232" y="3501538"/>
                  <a:pt x="1555240" y="3501538"/>
                  <a:pt x="1555248" y="3501538"/>
                </a:cubicBezTo>
                <a:lnTo>
                  <a:pt x="1555215" y="3501535"/>
                </a:lnTo>
                <a:lnTo>
                  <a:pt x="1588280" y="3498203"/>
                </a:lnTo>
                <a:cubicBezTo>
                  <a:pt x="1663117" y="3482894"/>
                  <a:pt x="1719413" y="3416705"/>
                  <a:pt x="1719413" y="3337372"/>
                </a:cubicBezTo>
                <a:cubicBezTo>
                  <a:pt x="1719413" y="3405372"/>
                  <a:pt x="1760772" y="3463715"/>
                  <a:pt x="1819718" y="3488637"/>
                </a:cubicBezTo>
                <a:close/>
                <a:moveTo>
                  <a:pt x="1872151" y="3170889"/>
                </a:moveTo>
                <a:lnTo>
                  <a:pt x="1872151" y="3175532"/>
                </a:lnTo>
                <a:lnTo>
                  <a:pt x="1819740" y="3186128"/>
                </a:lnTo>
                <a:cubicBezTo>
                  <a:pt x="1760816" y="3211061"/>
                  <a:pt x="1719478" y="3269393"/>
                  <a:pt x="1719478" y="3337372"/>
                </a:cubicBezTo>
                <a:cubicBezTo>
                  <a:pt x="1719478" y="3337351"/>
                  <a:pt x="1719478" y="3337329"/>
                  <a:pt x="1719478" y="3337308"/>
                </a:cubicBezTo>
                <a:cubicBezTo>
                  <a:pt x="1719445" y="3257975"/>
                  <a:pt x="1663125" y="3191807"/>
                  <a:pt x="1588282" y="3176530"/>
                </a:cubicBezTo>
                <a:lnTo>
                  <a:pt x="1555215" y="3173211"/>
                </a:lnTo>
                <a:lnTo>
                  <a:pt x="1555248" y="3173208"/>
                </a:lnTo>
                <a:lnTo>
                  <a:pt x="1555215" y="3173205"/>
                </a:lnTo>
                <a:lnTo>
                  <a:pt x="1588280" y="3169873"/>
                </a:lnTo>
                <a:cubicBezTo>
                  <a:pt x="1663117" y="3154564"/>
                  <a:pt x="1719413" y="3088376"/>
                  <a:pt x="1719413" y="3009044"/>
                </a:cubicBezTo>
                <a:cubicBezTo>
                  <a:pt x="1719413" y="3077042"/>
                  <a:pt x="1760772" y="3135386"/>
                  <a:pt x="1819718" y="3160308"/>
                </a:cubicBezTo>
                <a:close/>
                <a:moveTo>
                  <a:pt x="1872151" y="2842558"/>
                </a:moveTo>
                <a:lnTo>
                  <a:pt x="1872151" y="2847202"/>
                </a:lnTo>
                <a:lnTo>
                  <a:pt x="1819740" y="2857800"/>
                </a:lnTo>
                <a:cubicBezTo>
                  <a:pt x="1760816" y="2882732"/>
                  <a:pt x="1719478" y="2941060"/>
                  <a:pt x="1719478" y="3009044"/>
                </a:cubicBezTo>
                <a:cubicBezTo>
                  <a:pt x="1719478" y="3009020"/>
                  <a:pt x="1719478" y="3008999"/>
                  <a:pt x="1719478" y="3008978"/>
                </a:cubicBezTo>
                <a:cubicBezTo>
                  <a:pt x="1719445" y="2929645"/>
                  <a:pt x="1663125" y="2863472"/>
                  <a:pt x="1588282" y="2848197"/>
                </a:cubicBezTo>
                <a:lnTo>
                  <a:pt x="1555215" y="2844881"/>
                </a:lnTo>
                <a:lnTo>
                  <a:pt x="1555248" y="2844878"/>
                </a:lnTo>
                <a:lnTo>
                  <a:pt x="1555215" y="2844875"/>
                </a:lnTo>
                <a:lnTo>
                  <a:pt x="1588280" y="2841543"/>
                </a:lnTo>
                <a:cubicBezTo>
                  <a:pt x="1663117" y="2826236"/>
                  <a:pt x="1719413" y="2760047"/>
                  <a:pt x="1719413" y="2680714"/>
                </a:cubicBezTo>
                <a:cubicBezTo>
                  <a:pt x="1719413" y="2748714"/>
                  <a:pt x="1760772" y="2807056"/>
                  <a:pt x="1819718" y="2831977"/>
                </a:cubicBezTo>
                <a:close/>
                <a:moveTo>
                  <a:pt x="1872151" y="2514208"/>
                </a:moveTo>
                <a:lnTo>
                  <a:pt x="1872151" y="2518852"/>
                </a:lnTo>
                <a:lnTo>
                  <a:pt x="1819737" y="2529452"/>
                </a:lnTo>
                <a:cubicBezTo>
                  <a:pt x="1760814" y="2554391"/>
                  <a:pt x="1719478" y="2612730"/>
                  <a:pt x="1719478" y="2680714"/>
                </a:cubicBezTo>
                <a:cubicBezTo>
                  <a:pt x="1719478" y="2680691"/>
                  <a:pt x="1719478" y="2680691"/>
                  <a:pt x="1719478" y="2680670"/>
                </a:cubicBezTo>
                <a:cubicBezTo>
                  <a:pt x="1719454" y="2589983"/>
                  <a:pt x="1645897" y="2516505"/>
                  <a:pt x="1555183" y="2516527"/>
                </a:cubicBezTo>
                <a:cubicBezTo>
                  <a:pt x="1645884" y="2516527"/>
                  <a:pt x="1719413" y="2443028"/>
                  <a:pt x="1719413" y="2352362"/>
                </a:cubicBezTo>
                <a:cubicBezTo>
                  <a:pt x="1719413" y="2420361"/>
                  <a:pt x="1760772" y="2478705"/>
                  <a:pt x="1819718" y="2503626"/>
                </a:cubicBezTo>
                <a:close/>
                <a:moveTo>
                  <a:pt x="1872151" y="2185879"/>
                </a:moveTo>
                <a:lnTo>
                  <a:pt x="1872151" y="2190521"/>
                </a:lnTo>
                <a:lnTo>
                  <a:pt x="1819755" y="2201113"/>
                </a:lnTo>
                <a:cubicBezTo>
                  <a:pt x="1760844" y="2226032"/>
                  <a:pt x="1719506" y="2284331"/>
                  <a:pt x="1719478" y="2352297"/>
                </a:cubicBezTo>
                <a:cubicBezTo>
                  <a:pt x="1719445" y="2272964"/>
                  <a:pt x="1663125" y="2206793"/>
                  <a:pt x="1588282" y="2191518"/>
                </a:cubicBezTo>
                <a:lnTo>
                  <a:pt x="1555248" y="2188204"/>
                </a:lnTo>
                <a:lnTo>
                  <a:pt x="1555312" y="2188199"/>
                </a:lnTo>
                <a:lnTo>
                  <a:pt x="1555248" y="2188191"/>
                </a:lnTo>
                <a:lnTo>
                  <a:pt x="1588280" y="2184864"/>
                </a:lnTo>
                <a:cubicBezTo>
                  <a:pt x="1663117" y="2169554"/>
                  <a:pt x="1719413" y="2103366"/>
                  <a:pt x="1719413" y="2024033"/>
                </a:cubicBezTo>
                <a:cubicBezTo>
                  <a:pt x="1719413" y="2092032"/>
                  <a:pt x="1760772" y="2150376"/>
                  <a:pt x="1819718" y="2175297"/>
                </a:cubicBezTo>
                <a:close/>
                <a:moveTo>
                  <a:pt x="1872151" y="1857840"/>
                </a:moveTo>
                <a:lnTo>
                  <a:pt x="1872151" y="1862192"/>
                </a:lnTo>
                <a:lnTo>
                  <a:pt x="1819740" y="1872790"/>
                </a:lnTo>
                <a:cubicBezTo>
                  <a:pt x="1760816" y="1897723"/>
                  <a:pt x="1719478" y="1956049"/>
                  <a:pt x="1719478" y="2024033"/>
                </a:cubicBezTo>
                <a:cubicBezTo>
                  <a:pt x="1719478" y="2024012"/>
                  <a:pt x="1719478" y="2023990"/>
                  <a:pt x="1719478" y="2023967"/>
                </a:cubicBezTo>
                <a:cubicBezTo>
                  <a:pt x="1719445" y="1944635"/>
                  <a:pt x="1663125" y="1878463"/>
                  <a:pt x="1588282" y="1863187"/>
                </a:cubicBezTo>
                <a:lnTo>
                  <a:pt x="1555215" y="1859871"/>
                </a:lnTo>
                <a:lnTo>
                  <a:pt x="1555248" y="1859867"/>
                </a:lnTo>
                <a:lnTo>
                  <a:pt x="1555215" y="1859864"/>
                </a:lnTo>
                <a:lnTo>
                  <a:pt x="1588280" y="1856532"/>
                </a:lnTo>
                <a:cubicBezTo>
                  <a:pt x="1652426" y="1843411"/>
                  <a:pt x="1702951" y="1792908"/>
                  <a:pt x="1716077" y="1728787"/>
                </a:cubicBezTo>
                <a:lnTo>
                  <a:pt x="1718096" y="1708772"/>
                </a:lnTo>
                <a:lnTo>
                  <a:pt x="1720731" y="1708772"/>
                </a:lnTo>
                <a:lnTo>
                  <a:pt x="1722749" y="1728787"/>
                </a:lnTo>
                <a:cubicBezTo>
                  <a:pt x="1734235" y="1784893"/>
                  <a:pt x="1774353" y="1830573"/>
                  <a:pt x="1827176" y="1849906"/>
                </a:cubicBezTo>
                <a:close/>
                <a:moveTo>
                  <a:pt x="1872151" y="1545729"/>
                </a:moveTo>
                <a:lnTo>
                  <a:pt x="1872151" y="1550166"/>
                </a:lnTo>
                <a:lnTo>
                  <a:pt x="1827195" y="1558113"/>
                </a:lnTo>
                <a:cubicBezTo>
                  <a:pt x="1774390" y="1577458"/>
                  <a:pt x="1734293" y="1623132"/>
                  <a:pt x="1722813" y="1679222"/>
                </a:cubicBezTo>
                <a:lnTo>
                  <a:pt x="1720796" y="1699229"/>
                </a:lnTo>
                <a:lnTo>
                  <a:pt x="1718170" y="1699229"/>
                </a:lnTo>
                <a:lnTo>
                  <a:pt x="1716128" y="1679064"/>
                </a:lnTo>
                <a:cubicBezTo>
                  <a:pt x="1700783" y="1604261"/>
                  <a:pt x="1634546" y="1548016"/>
                  <a:pt x="1555183" y="1548047"/>
                </a:cubicBezTo>
                <a:cubicBezTo>
                  <a:pt x="1645884" y="1548047"/>
                  <a:pt x="1719414" y="1474548"/>
                  <a:pt x="1719414" y="1383882"/>
                </a:cubicBezTo>
                <a:cubicBezTo>
                  <a:pt x="1719414" y="1451881"/>
                  <a:pt x="1760773" y="1510225"/>
                  <a:pt x="1819719" y="1535146"/>
                </a:cubicBezTo>
                <a:close/>
                <a:moveTo>
                  <a:pt x="1872151" y="1217394"/>
                </a:moveTo>
                <a:lnTo>
                  <a:pt x="1872151" y="1222128"/>
                </a:lnTo>
                <a:lnTo>
                  <a:pt x="1819755" y="1232717"/>
                </a:lnTo>
                <a:cubicBezTo>
                  <a:pt x="1760844" y="1257638"/>
                  <a:pt x="1719506" y="1315943"/>
                  <a:pt x="1719478" y="1383905"/>
                </a:cubicBezTo>
                <a:cubicBezTo>
                  <a:pt x="1719478" y="1293238"/>
                  <a:pt x="1645950" y="1219740"/>
                  <a:pt x="1555248" y="1219740"/>
                </a:cubicBezTo>
                <a:cubicBezTo>
                  <a:pt x="1645954" y="1219726"/>
                  <a:pt x="1719479" y="1146222"/>
                  <a:pt x="1719479" y="1055553"/>
                </a:cubicBezTo>
                <a:cubicBezTo>
                  <a:pt x="1719488" y="1123529"/>
                  <a:pt x="1760825" y="1181858"/>
                  <a:pt x="1819743" y="1206793"/>
                </a:cubicBezTo>
                <a:close/>
                <a:moveTo>
                  <a:pt x="1872151" y="889134"/>
                </a:moveTo>
                <a:lnTo>
                  <a:pt x="1872151" y="893776"/>
                </a:lnTo>
                <a:lnTo>
                  <a:pt x="1819755" y="904367"/>
                </a:lnTo>
                <a:cubicBezTo>
                  <a:pt x="1760844" y="929287"/>
                  <a:pt x="1719506" y="987591"/>
                  <a:pt x="1719479" y="1055553"/>
                </a:cubicBezTo>
                <a:cubicBezTo>
                  <a:pt x="1719446" y="976221"/>
                  <a:pt x="1663126" y="910052"/>
                  <a:pt x="1588282" y="894775"/>
                </a:cubicBezTo>
                <a:lnTo>
                  <a:pt x="1555216" y="891455"/>
                </a:lnTo>
                <a:lnTo>
                  <a:pt x="1555248" y="891452"/>
                </a:lnTo>
                <a:lnTo>
                  <a:pt x="1555216" y="891450"/>
                </a:lnTo>
                <a:lnTo>
                  <a:pt x="1588281" y="888117"/>
                </a:lnTo>
                <a:cubicBezTo>
                  <a:pt x="1663117" y="872809"/>
                  <a:pt x="1719414" y="806621"/>
                  <a:pt x="1719414" y="727289"/>
                </a:cubicBezTo>
                <a:cubicBezTo>
                  <a:pt x="1719414" y="795288"/>
                  <a:pt x="1760774" y="853631"/>
                  <a:pt x="1819719" y="878553"/>
                </a:cubicBezTo>
                <a:close/>
                <a:moveTo>
                  <a:pt x="1872151" y="560804"/>
                </a:moveTo>
                <a:lnTo>
                  <a:pt x="1872151" y="565442"/>
                </a:lnTo>
                <a:lnTo>
                  <a:pt x="1819719" y="576025"/>
                </a:lnTo>
                <a:cubicBezTo>
                  <a:pt x="1760774" y="600946"/>
                  <a:pt x="1719414" y="659289"/>
                  <a:pt x="1719414" y="727289"/>
                </a:cubicBezTo>
                <a:cubicBezTo>
                  <a:pt x="1719414" y="647956"/>
                  <a:pt x="1663117" y="581767"/>
                  <a:pt x="1588281" y="566458"/>
                </a:cubicBezTo>
                <a:lnTo>
                  <a:pt x="1555216" y="563127"/>
                </a:lnTo>
                <a:lnTo>
                  <a:pt x="1555248" y="563124"/>
                </a:lnTo>
                <a:lnTo>
                  <a:pt x="1555216" y="563120"/>
                </a:lnTo>
                <a:lnTo>
                  <a:pt x="1588281" y="559788"/>
                </a:lnTo>
                <a:cubicBezTo>
                  <a:pt x="1663117" y="544480"/>
                  <a:pt x="1719414" y="478292"/>
                  <a:pt x="1719414" y="398958"/>
                </a:cubicBezTo>
                <a:cubicBezTo>
                  <a:pt x="1719414" y="466958"/>
                  <a:pt x="1760774" y="525302"/>
                  <a:pt x="1819719" y="550223"/>
                </a:cubicBezTo>
                <a:close/>
                <a:moveTo>
                  <a:pt x="1872151" y="232680"/>
                </a:moveTo>
                <a:lnTo>
                  <a:pt x="1872151" y="237113"/>
                </a:lnTo>
                <a:lnTo>
                  <a:pt x="1819740" y="247687"/>
                </a:lnTo>
                <a:cubicBezTo>
                  <a:pt x="1760811" y="272592"/>
                  <a:pt x="1719449" y="330899"/>
                  <a:pt x="1719414" y="398873"/>
                </a:cubicBezTo>
                <a:cubicBezTo>
                  <a:pt x="1719414" y="308207"/>
                  <a:pt x="1645885" y="234707"/>
                  <a:pt x="1555183" y="234707"/>
                </a:cubicBezTo>
                <a:cubicBezTo>
                  <a:pt x="1634547" y="234707"/>
                  <a:pt x="1700762" y="178434"/>
                  <a:pt x="1716077" y="103627"/>
                </a:cubicBezTo>
                <a:lnTo>
                  <a:pt x="1719411" y="70575"/>
                </a:lnTo>
                <a:lnTo>
                  <a:pt x="1719414" y="70607"/>
                </a:lnTo>
                <a:cubicBezTo>
                  <a:pt x="1719414" y="70614"/>
                  <a:pt x="1719414" y="70623"/>
                  <a:pt x="1719414" y="70629"/>
                </a:cubicBezTo>
                <a:lnTo>
                  <a:pt x="1719418" y="70585"/>
                </a:lnTo>
                <a:lnTo>
                  <a:pt x="1722750" y="103627"/>
                </a:lnTo>
                <a:cubicBezTo>
                  <a:pt x="1734235" y="159733"/>
                  <a:pt x="1774353" y="205412"/>
                  <a:pt x="1827176" y="224746"/>
                </a:cubicBezTo>
                <a:close/>
                <a:moveTo>
                  <a:pt x="2043685" y="12192000"/>
                </a:moveTo>
                <a:lnTo>
                  <a:pt x="2036172" y="12192000"/>
                </a:lnTo>
                <a:lnTo>
                  <a:pt x="2039676" y="12172152"/>
                </a:lnTo>
                <a:close/>
                <a:moveTo>
                  <a:pt x="2057107" y="0"/>
                </a:moveTo>
                <a:lnTo>
                  <a:pt x="2052571" y="6728"/>
                </a:lnTo>
                <a:cubicBezTo>
                  <a:pt x="2044264" y="26369"/>
                  <a:pt x="2039672" y="47963"/>
                  <a:pt x="2039677" y="70629"/>
                </a:cubicBezTo>
                <a:cubicBezTo>
                  <a:pt x="2039677" y="70623"/>
                  <a:pt x="2039677" y="70614"/>
                  <a:pt x="2039677" y="70607"/>
                </a:cubicBezTo>
                <a:cubicBezTo>
                  <a:pt x="2039677" y="50774"/>
                  <a:pt x="2036159" y="31763"/>
                  <a:pt x="2029712" y="14162"/>
                </a:cubicBezTo>
                <a:lnTo>
                  <a:pt x="2021584" y="0"/>
                </a:lnTo>
                <a:close/>
                <a:moveTo>
                  <a:pt x="2203907" y="8412892"/>
                </a:moveTo>
                <a:cubicBezTo>
                  <a:pt x="2113227" y="8412892"/>
                  <a:pt x="2039719" y="8486353"/>
                  <a:pt x="2039676" y="8576991"/>
                </a:cubicBezTo>
                <a:cubicBezTo>
                  <a:pt x="2039676" y="8497658"/>
                  <a:pt x="1983381" y="8431470"/>
                  <a:pt x="1908543" y="8416162"/>
                </a:cubicBezTo>
                <a:lnTo>
                  <a:pt x="1881973" y="8413485"/>
                </a:lnTo>
                <a:lnTo>
                  <a:pt x="1881973" y="8412168"/>
                </a:lnTo>
                <a:lnTo>
                  <a:pt x="1908543" y="8409486"/>
                </a:lnTo>
                <a:cubicBezTo>
                  <a:pt x="1983381" y="8394170"/>
                  <a:pt x="2039677" y="8327976"/>
                  <a:pt x="2039677" y="8248641"/>
                </a:cubicBezTo>
                <a:cubicBezTo>
                  <a:pt x="2039677" y="8248656"/>
                  <a:pt x="2039677" y="8248669"/>
                  <a:pt x="2039677" y="8248684"/>
                </a:cubicBezTo>
                <a:cubicBezTo>
                  <a:pt x="2039655" y="8339362"/>
                  <a:pt x="2113183" y="8412879"/>
                  <a:pt x="2203907" y="8412892"/>
                </a:cubicBezTo>
                <a:close/>
                <a:moveTo>
                  <a:pt x="2203907" y="8084541"/>
                </a:moveTo>
                <a:cubicBezTo>
                  <a:pt x="2113227" y="8084541"/>
                  <a:pt x="2039720" y="8158001"/>
                  <a:pt x="2039677" y="8248641"/>
                </a:cubicBezTo>
                <a:cubicBezTo>
                  <a:pt x="2039638" y="8169331"/>
                  <a:pt x="1983355" y="8103174"/>
                  <a:pt x="1908536" y="8087874"/>
                </a:cubicBezTo>
                <a:lnTo>
                  <a:pt x="1881973" y="8085199"/>
                </a:lnTo>
                <a:lnTo>
                  <a:pt x="1881973" y="8083883"/>
                </a:lnTo>
                <a:lnTo>
                  <a:pt x="1908543" y="8081206"/>
                </a:lnTo>
                <a:cubicBezTo>
                  <a:pt x="1983381" y="8065898"/>
                  <a:pt x="2039677" y="7999709"/>
                  <a:pt x="2039677" y="7920377"/>
                </a:cubicBezTo>
                <a:cubicBezTo>
                  <a:pt x="2039677" y="8011042"/>
                  <a:pt x="2113206" y="8084541"/>
                  <a:pt x="2203907" y="8084541"/>
                </a:cubicBezTo>
                <a:close/>
                <a:moveTo>
                  <a:pt x="2203907" y="7756211"/>
                </a:moveTo>
                <a:cubicBezTo>
                  <a:pt x="2113206" y="7756211"/>
                  <a:pt x="2039677" y="7829711"/>
                  <a:pt x="2039677" y="7920377"/>
                </a:cubicBezTo>
                <a:cubicBezTo>
                  <a:pt x="2039677" y="7841044"/>
                  <a:pt x="1983381" y="7774854"/>
                  <a:pt x="1908543" y="7759546"/>
                </a:cubicBezTo>
                <a:lnTo>
                  <a:pt x="1881973" y="7756868"/>
                </a:lnTo>
                <a:lnTo>
                  <a:pt x="1881973" y="7755554"/>
                </a:lnTo>
                <a:lnTo>
                  <a:pt x="1908543" y="7752876"/>
                </a:lnTo>
                <a:cubicBezTo>
                  <a:pt x="1983381" y="7737568"/>
                  <a:pt x="2039677" y="7671379"/>
                  <a:pt x="2039677" y="7592046"/>
                </a:cubicBezTo>
                <a:cubicBezTo>
                  <a:pt x="2039677" y="7682713"/>
                  <a:pt x="2113206" y="7756211"/>
                  <a:pt x="2203907" y="7756211"/>
                </a:cubicBezTo>
                <a:close/>
                <a:moveTo>
                  <a:pt x="2203907" y="7427883"/>
                </a:moveTo>
                <a:cubicBezTo>
                  <a:pt x="2113206" y="7427883"/>
                  <a:pt x="2039677" y="7501381"/>
                  <a:pt x="2039677" y="7592046"/>
                </a:cubicBezTo>
                <a:cubicBezTo>
                  <a:pt x="2039677" y="7512714"/>
                  <a:pt x="1983382" y="7446525"/>
                  <a:pt x="1908544" y="7431218"/>
                </a:cubicBezTo>
                <a:lnTo>
                  <a:pt x="1881974" y="7428540"/>
                </a:lnTo>
                <a:lnTo>
                  <a:pt x="1881974" y="7427224"/>
                </a:lnTo>
                <a:lnTo>
                  <a:pt x="1908544" y="7424548"/>
                </a:lnTo>
                <a:cubicBezTo>
                  <a:pt x="1983382" y="7409240"/>
                  <a:pt x="2039677" y="7343050"/>
                  <a:pt x="2039677" y="7263718"/>
                </a:cubicBezTo>
                <a:cubicBezTo>
                  <a:pt x="2039677" y="7354383"/>
                  <a:pt x="2113206" y="7427883"/>
                  <a:pt x="2203907" y="7427883"/>
                </a:cubicBezTo>
                <a:close/>
                <a:moveTo>
                  <a:pt x="2203907" y="7099531"/>
                </a:moveTo>
                <a:cubicBezTo>
                  <a:pt x="2203907" y="7099531"/>
                  <a:pt x="2203886" y="7099531"/>
                  <a:pt x="2203886" y="7099531"/>
                </a:cubicBezTo>
                <a:cubicBezTo>
                  <a:pt x="2113184" y="7099544"/>
                  <a:pt x="2039656" y="7173052"/>
                  <a:pt x="2039677" y="7263718"/>
                </a:cubicBezTo>
                <a:cubicBezTo>
                  <a:pt x="2039677" y="7263711"/>
                  <a:pt x="2039677" y="7263702"/>
                  <a:pt x="2039677" y="7263696"/>
                </a:cubicBezTo>
                <a:cubicBezTo>
                  <a:pt x="2039677" y="7184364"/>
                  <a:pt x="1983382" y="7118174"/>
                  <a:pt x="1908544" y="7102866"/>
                </a:cubicBezTo>
                <a:lnTo>
                  <a:pt x="1881974" y="7100188"/>
                </a:lnTo>
                <a:lnTo>
                  <a:pt x="1881974" y="7098873"/>
                </a:lnTo>
                <a:lnTo>
                  <a:pt x="1908544" y="7096196"/>
                </a:lnTo>
                <a:cubicBezTo>
                  <a:pt x="1983382" y="7080888"/>
                  <a:pt x="2039677" y="7014698"/>
                  <a:pt x="2039677" y="6935366"/>
                </a:cubicBezTo>
                <a:cubicBezTo>
                  <a:pt x="2039677" y="7026032"/>
                  <a:pt x="2113206" y="7099531"/>
                  <a:pt x="2203907" y="7099531"/>
                </a:cubicBezTo>
                <a:close/>
                <a:moveTo>
                  <a:pt x="2203907" y="6771201"/>
                </a:moveTo>
                <a:cubicBezTo>
                  <a:pt x="2113206" y="6771201"/>
                  <a:pt x="2039677" y="6844701"/>
                  <a:pt x="2039677" y="6935366"/>
                </a:cubicBezTo>
                <a:cubicBezTo>
                  <a:pt x="2039677" y="6856034"/>
                  <a:pt x="1983382" y="6789844"/>
                  <a:pt x="1908544" y="6774536"/>
                </a:cubicBezTo>
                <a:lnTo>
                  <a:pt x="1881974" y="6771860"/>
                </a:lnTo>
                <a:lnTo>
                  <a:pt x="1881974" y="6770544"/>
                </a:lnTo>
                <a:lnTo>
                  <a:pt x="1908544" y="6767866"/>
                </a:lnTo>
                <a:cubicBezTo>
                  <a:pt x="1983382" y="6752558"/>
                  <a:pt x="2039677" y="6686370"/>
                  <a:pt x="2039677" y="6607037"/>
                </a:cubicBezTo>
                <a:cubicBezTo>
                  <a:pt x="2039677" y="6697702"/>
                  <a:pt x="2113206" y="6771201"/>
                  <a:pt x="2203907" y="6771201"/>
                </a:cubicBezTo>
                <a:close/>
                <a:moveTo>
                  <a:pt x="2203907" y="6442872"/>
                </a:moveTo>
                <a:cubicBezTo>
                  <a:pt x="2113206" y="6442872"/>
                  <a:pt x="2039677" y="6516371"/>
                  <a:pt x="2039677" y="6607037"/>
                </a:cubicBezTo>
                <a:cubicBezTo>
                  <a:pt x="2039677" y="6527704"/>
                  <a:pt x="1983382" y="6461515"/>
                  <a:pt x="1908544" y="6446207"/>
                </a:cubicBezTo>
                <a:lnTo>
                  <a:pt x="1881974" y="6443529"/>
                </a:lnTo>
                <a:lnTo>
                  <a:pt x="1881974" y="6442213"/>
                </a:lnTo>
                <a:lnTo>
                  <a:pt x="1908544" y="6439537"/>
                </a:lnTo>
                <a:cubicBezTo>
                  <a:pt x="1983382" y="6424229"/>
                  <a:pt x="2039677" y="6358039"/>
                  <a:pt x="2039677" y="6278707"/>
                </a:cubicBezTo>
                <a:cubicBezTo>
                  <a:pt x="2039677" y="6369373"/>
                  <a:pt x="2113206" y="6442872"/>
                  <a:pt x="2203907" y="6442872"/>
                </a:cubicBezTo>
                <a:close/>
                <a:moveTo>
                  <a:pt x="2203907" y="6114521"/>
                </a:moveTo>
                <a:cubicBezTo>
                  <a:pt x="2113206" y="6114542"/>
                  <a:pt x="2039677" y="6188042"/>
                  <a:pt x="2039677" y="6278707"/>
                </a:cubicBezTo>
                <a:cubicBezTo>
                  <a:pt x="2039677" y="6199374"/>
                  <a:pt x="1983382" y="6133185"/>
                  <a:pt x="1908544" y="6117864"/>
                </a:cubicBezTo>
                <a:lnTo>
                  <a:pt x="1881974" y="6115180"/>
                </a:lnTo>
                <a:lnTo>
                  <a:pt x="1881974" y="6113864"/>
                </a:lnTo>
                <a:lnTo>
                  <a:pt x="1908544" y="6111186"/>
                </a:lnTo>
                <a:cubicBezTo>
                  <a:pt x="1983382" y="6095878"/>
                  <a:pt x="2039677" y="6029688"/>
                  <a:pt x="2039677" y="5950355"/>
                </a:cubicBezTo>
                <a:cubicBezTo>
                  <a:pt x="2039677" y="6041021"/>
                  <a:pt x="2113206" y="6114521"/>
                  <a:pt x="2203907" y="6114521"/>
                </a:cubicBezTo>
                <a:close/>
                <a:moveTo>
                  <a:pt x="2203907" y="5786192"/>
                </a:moveTo>
                <a:cubicBezTo>
                  <a:pt x="2113206" y="5786192"/>
                  <a:pt x="2039677" y="5859690"/>
                  <a:pt x="2039677" y="5950355"/>
                </a:cubicBezTo>
                <a:cubicBezTo>
                  <a:pt x="2039677" y="5871023"/>
                  <a:pt x="1983382" y="5804835"/>
                  <a:pt x="1908544" y="5789527"/>
                </a:cubicBezTo>
                <a:lnTo>
                  <a:pt x="1881974" y="5786849"/>
                </a:lnTo>
                <a:lnTo>
                  <a:pt x="1881974" y="5785533"/>
                </a:lnTo>
                <a:lnTo>
                  <a:pt x="1908544" y="5782856"/>
                </a:lnTo>
                <a:cubicBezTo>
                  <a:pt x="1983382" y="5767549"/>
                  <a:pt x="2039677" y="5701358"/>
                  <a:pt x="2039677" y="5622026"/>
                </a:cubicBezTo>
                <a:cubicBezTo>
                  <a:pt x="2039677" y="5712692"/>
                  <a:pt x="2113206" y="5786192"/>
                  <a:pt x="2203907" y="5786192"/>
                </a:cubicBezTo>
                <a:close/>
                <a:moveTo>
                  <a:pt x="2203907" y="5457862"/>
                </a:moveTo>
                <a:cubicBezTo>
                  <a:pt x="2113206" y="5457862"/>
                  <a:pt x="2039677" y="5531360"/>
                  <a:pt x="2039677" y="5622026"/>
                </a:cubicBezTo>
                <a:cubicBezTo>
                  <a:pt x="2039677" y="5542694"/>
                  <a:pt x="1983382" y="5476506"/>
                  <a:pt x="1908544" y="5461197"/>
                </a:cubicBezTo>
                <a:lnTo>
                  <a:pt x="1881974" y="5458520"/>
                </a:lnTo>
                <a:lnTo>
                  <a:pt x="1881974" y="5457205"/>
                </a:lnTo>
                <a:lnTo>
                  <a:pt x="1908544" y="5454526"/>
                </a:lnTo>
                <a:cubicBezTo>
                  <a:pt x="1972691" y="5441405"/>
                  <a:pt x="2023214" y="5390903"/>
                  <a:pt x="2036341" y="5326782"/>
                </a:cubicBezTo>
                <a:lnTo>
                  <a:pt x="2038360" y="5306766"/>
                </a:lnTo>
                <a:lnTo>
                  <a:pt x="2040996" y="5306766"/>
                </a:lnTo>
                <a:lnTo>
                  <a:pt x="2043013" y="5326782"/>
                </a:lnTo>
                <a:cubicBezTo>
                  <a:pt x="2058328" y="5401589"/>
                  <a:pt x="2124544" y="5457862"/>
                  <a:pt x="2203907" y="5457862"/>
                </a:cubicBezTo>
                <a:close/>
                <a:moveTo>
                  <a:pt x="2203907" y="5143227"/>
                </a:moveTo>
                <a:cubicBezTo>
                  <a:pt x="2124544" y="5143227"/>
                  <a:pt x="2058328" y="5199501"/>
                  <a:pt x="2043013" y="5274307"/>
                </a:cubicBezTo>
                <a:lnTo>
                  <a:pt x="2040995" y="5294321"/>
                </a:lnTo>
                <a:lnTo>
                  <a:pt x="2038360" y="5294321"/>
                </a:lnTo>
                <a:lnTo>
                  <a:pt x="2036341" y="5274307"/>
                </a:lnTo>
                <a:cubicBezTo>
                  <a:pt x="2023214" y="5210188"/>
                  <a:pt x="1972690" y="5159684"/>
                  <a:pt x="1908544" y="5146563"/>
                </a:cubicBezTo>
                <a:lnTo>
                  <a:pt x="1881974" y="5143885"/>
                </a:lnTo>
                <a:lnTo>
                  <a:pt x="1881974" y="5142570"/>
                </a:lnTo>
                <a:lnTo>
                  <a:pt x="1908544" y="5139892"/>
                </a:lnTo>
                <a:cubicBezTo>
                  <a:pt x="1983382" y="5124585"/>
                  <a:pt x="2039677" y="5058396"/>
                  <a:pt x="2039677" y="4979063"/>
                </a:cubicBezTo>
                <a:cubicBezTo>
                  <a:pt x="2039677" y="5069728"/>
                  <a:pt x="2113206" y="5143227"/>
                  <a:pt x="2203907" y="5143227"/>
                </a:cubicBezTo>
                <a:close/>
                <a:moveTo>
                  <a:pt x="2203907" y="4814898"/>
                </a:moveTo>
                <a:cubicBezTo>
                  <a:pt x="2113227" y="4814898"/>
                  <a:pt x="2039720" y="4888359"/>
                  <a:pt x="2039677" y="4978998"/>
                </a:cubicBezTo>
                <a:cubicBezTo>
                  <a:pt x="2039677" y="4899665"/>
                  <a:pt x="1983382" y="4833475"/>
                  <a:pt x="1908544" y="4818168"/>
                </a:cubicBezTo>
                <a:lnTo>
                  <a:pt x="1881974" y="4815490"/>
                </a:lnTo>
                <a:lnTo>
                  <a:pt x="1881974" y="4814174"/>
                </a:lnTo>
                <a:lnTo>
                  <a:pt x="1908544" y="4811493"/>
                </a:lnTo>
                <a:cubicBezTo>
                  <a:pt x="1983382" y="4796177"/>
                  <a:pt x="2039677" y="4729983"/>
                  <a:pt x="2039677" y="4650646"/>
                </a:cubicBezTo>
                <a:cubicBezTo>
                  <a:pt x="2039677" y="4650662"/>
                  <a:pt x="2039677" y="4650674"/>
                  <a:pt x="2039677" y="4650690"/>
                </a:cubicBezTo>
                <a:cubicBezTo>
                  <a:pt x="2039655" y="4741368"/>
                  <a:pt x="2113184" y="4814885"/>
                  <a:pt x="2203907" y="4814898"/>
                </a:cubicBezTo>
                <a:close/>
                <a:moveTo>
                  <a:pt x="2203907" y="4486546"/>
                </a:moveTo>
                <a:cubicBezTo>
                  <a:pt x="2113227" y="4486546"/>
                  <a:pt x="2039720" y="4560007"/>
                  <a:pt x="2039677" y="4650646"/>
                </a:cubicBezTo>
                <a:cubicBezTo>
                  <a:pt x="2039639" y="4571336"/>
                  <a:pt x="1983356" y="4505180"/>
                  <a:pt x="1908536" y="4489879"/>
                </a:cubicBezTo>
                <a:lnTo>
                  <a:pt x="1881974" y="4487204"/>
                </a:lnTo>
                <a:lnTo>
                  <a:pt x="1881974" y="4485890"/>
                </a:lnTo>
                <a:lnTo>
                  <a:pt x="1908544" y="4483210"/>
                </a:lnTo>
                <a:cubicBezTo>
                  <a:pt x="1983382" y="4467905"/>
                  <a:pt x="2039677" y="4401715"/>
                  <a:pt x="2039677" y="4322383"/>
                </a:cubicBezTo>
                <a:cubicBezTo>
                  <a:pt x="2039677" y="4413047"/>
                  <a:pt x="2113206" y="4486546"/>
                  <a:pt x="2203907" y="4486546"/>
                </a:cubicBezTo>
                <a:close/>
                <a:moveTo>
                  <a:pt x="2203907" y="4158217"/>
                </a:moveTo>
                <a:cubicBezTo>
                  <a:pt x="2113206" y="4158217"/>
                  <a:pt x="2039677" y="4231716"/>
                  <a:pt x="2039677" y="4322383"/>
                </a:cubicBezTo>
                <a:cubicBezTo>
                  <a:pt x="2039677" y="4243049"/>
                  <a:pt x="1983382" y="4176861"/>
                  <a:pt x="1908544" y="4161551"/>
                </a:cubicBezTo>
                <a:lnTo>
                  <a:pt x="1881974" y="4158874"/>
                </a:lnTo>
                <a:lnTo>
                  <a:pt x="1881974" y="4157561"/>
                </a:lnTo>
                <a:lnTo>
                  <a:pt x="1908544" y="4154881"/>
                </a:lnTo>
                <a:cubicBezTo>
                  <a:pt x="1983382" y="4139575"/>
                  <a:pt x="2039677" y="4073385"/>
                  <a:pt x="2039677" y="3994052"/>
                </a:cubicBezTo>
                <a:cubicBezTo>
                  <a:pt x="2039677" y="4084720"/>
                  <a:pt x="2113206" y="4158217"/>
                  <a:pt x="2203907" y="4158217"/>
                </a:cubicBezTo>
                <a:close/>
                <a:moveTo>
                  <a:pt x="2203907" y="3829888"/>
                </a:moveTo>
                <a:cubicBezTo>
                  <a:pt x="2113206" y="3829888"/>
                  <a:pt x="2039677" y="3903387"/>
                  <a:pt x="2039677" y="3994052"/>
                </a:cubicBezTo>
                <a:cubicBezTo>
                  <a:pt x="2039677" y="3914719"/>
                  <a:pt x="1983382" y="3848531"/>
                  <a:pt x="1908544" y="3833223"/>
                </a:cubicBezTo>
                <a:lnTo>
                  <a:pt x="1881974" y="3830546"/>
                </a:lnTo>
                <a:lnTo>
                  <a:pt x="1881974" y="3829229"/>
                </a:lnTo>
                <a:lnTo>
                  <a:pt x="1908544" y="3826551"/>
                </a:lnTo>
                <a:cubicBezTo>
                  <a:pt x="1983382" y="3811245"/>
                  <a:pt x="2039677" y="3745055"/>
                  <a:pt x="2039677" y="3665724"/>
                </a:cubicBezTo>
                <a:cubicBezTo>
                  <a:pt x="2039677" y="3756389"/>
                  <a:pt x="2113206" y="3829888"/>
                  <a:pt x="2203907" y="3829888"/>
                </a:cubicBezTo>
                <a:close/>
                <a:moveTo>
                  <a:pt x="2203907" y="3501537"/>
                </a:moveTo>
                <a:cubicBezTo>
                  <a:pt x="2203907" y="3501537"/>
                  <a:pt x="2203886" y="3501537"/>
                  <a:pt x="2203886" y="3501537"/>
                </a:cubicBezTo>
                <a:cubicBezTo>
                  <a:pt x="2113184" y="3501550"/>
                  <a:pt x="2039655" y="3575057"/>
                  <a:pt x="2039677" y="3665724"/>
                </a:cubicBezTo>
                <a:cubicBezTo>
                  <a:pt x="2039677" y="3665716"/>
                  <a:pt x="2039677" y="3665708"/>
                  <a:pt x="2039677" y="3665701"/>
                </a:cubicBezTo>
                <a:cubicBezTo>
                  <a:pt x="2039677" y="3586370"/>
                  <a:pt x="1983382" y="3520179"/>
                  <a:pt x="1908544" y="3504872"/>
                </a:cubicBezTo>
                <a:lnTo>
                  <a:pt x="1881974" y="3502193"/>
                </a:lnTo>
                <a:lnTo>
                  <a:pt x="1881974" y="3500879"/>
                </a:lnTo>
                <a:lnTo>
                  <a:pt x="1908544" y="3498202"/>
                </a:lnTo>
                <a:cubicBezTo>
                  <a:pt x="1983382" y="3482893"/>
                  <a:pt x="2039677" y="3416704"/>
                  <a:pt x="2039677" y="3337371"/>
                </a:cubicBezTo>
                <a:cubicBezTo>
                  <a:pt x="2039677" y="3428038"/>
                  <a:pt x="2113206" y="3501537"/>
                  <a:pt x="2203907" y="3501537"/>
                </a:cubicBezTo>
                <a:close/>
                <a:moveTo>
                  <a:pt x="2203907" y="3173207"/>
                </a:moveTo>
                <a:cubicBezTo>
                  <a:pt x="2113206" y="3173207"/>
                  <a:pt x="2039677" y="3246706"/>
                  <a:pt x="2039677" y="3337371"/>
                </a:cubicBezTo>
                <a:cubicBezTo>
                  <a:pt x="2039677" y="3258038"/>
                  <a:pt x="1983382" y="3191850"/>
                  <a:pt x="1908544" y="3176541"/>
                </a:cubicBezTo>
                <a:lnTo>
                  <a:pt x="1881974" y="3173865"/>
                </a:lnTo>
                <a:lnTo>
                  <a:pt x="1881974" y="3172549"/>
                </a:lnTo>
                <a:lnTo>
                  <a:pt x="1908544" y="3169872"/>
                </a:lnTo>
                <a:cubicBezTo>
                  <a:pt x="1983382" y="3154563"/>
                  <a:pt x="2039677" y="3088376"/>
                  <a:pt x="2039677" y="3009043"/>
                </a:cubicBezTo>
                <a:cubicBezTo>
                  <a:pt x="2039677" y="3099708"/>
                  <a:pt x="2113206" y="3173207"/>
                  <a:pt x="2203907" y="3173207"/>
                </a:cubicBezTo>
                <a:close/>
                <a:moveTo>
                  <a:pt x="2203907" y="2844877"/>
                </a:moveTo>
                <a:cubicBezTo>
                  <a:pt x="2113206" y="2844877"/>
                  <a:pt x="2039677" y="2918376"/>
                  <a:pt x="2039677" y="3009043"/>
                </a:cubicBezTo>
                <a:cubicBezTo>
                  <a:pt x="2039677" y="2929709"/>
                  <a:pt x="1983382" y="2863521"/>
                  <a:pt x="1908544" y="2848212"/>
                </a:cubicBezTo>
                <a:lnTo>
                  <a:pt x="1881974" y="2845535"/>
                </a:lnTo>
                <a:lnTo>
                  <a:pt x="1881974" y="2844218"/>
                </a:lnTo>
                <a:lnTo>
                  <a:pt x="1908544" y="2841542"/>
                </a:lnTo>
                <a:cubicBezTo>
                  <a:pt x="1983382" y="2826235"/>
                  <a:pt x="2039677" y="2760046"/>
                  <a:pt x="2039677" y="2680713"/>
                </a:cubicBezTo>
                <a:cubicBezTo>
                  <a:pt x="2039677" y="2771378"/>
                  <a:pt x="2113206" y="2844877"/>
                  <a:pt x="2203907" y="2844877"/>
                </a:cubicBezTo>
                <a:close/>
                <a:moveTo>
                  <a:pt x="2203907" y="2516527"/>
                </a:moveTo>
                <a:cubicBezTo>
                  <a:pt x="2113206" y="2516548"/>
                  <a:pt x="2039677" y="2590048"/>
                  <a:pt x="2039677" y="2680713"/>
                </a:cubicBezTo>
                <a:cubicBezTo>
                  <a:pt x="2039677" y="2601380"/>
                  <a:pt x="1983382" y="2535191"/>
                  <a:pt x="1908544" y="2519869"/>
                </a:cubicBezTo>
                <a:lnTo>
                  <a:pt x="1881974" y="2517184"/>
                </a:lnTo>
                <a:lnTo>
                  <a:pt x="1881974" y="2515869"/>
                </a:lnTo>
                <a:lnTo>
                  <a:pt x="1908544" y="2513191"/>
                </a:lnTo>
                <a:cubicBezTo>
                  <a:pt x="1983382" y="2497883"/>
                  <a:pt x="2039677" y="2431694"/>
                  <a:pt x="2039677" y="2352361"/>
                </a:cubicBezTo>
                <a:cubicBezTo>
                  <a:pt x="2039677" y="2443027"/>
                  <a:pt x="2113206" y="2516527"/>
                  <a:pt x="2203907" y="2516527"/>
                </a:cubicBezTo>
                <a:close/>
                <a:moveTo>
                  <a:pt x="2203907" y="2188198"/>
                </a:moveTo>
                <a:cubicBezTo>
                  <a:pt x="2113206" y="2188198"/>
                  <a:pt x="2039677" y="2261696"/>
                  <a:pt x="2039677" y="2352361"/>
                </a:cubicBezTo>
                <a:cubicBezTo>
                  <a:pt x="2039677" y="2273028"/>
                  <a:pt x="1983382" y="2206840"/>
                  <a:pt x="1908544" y="2191533"/>
                </a:cubicBezTo>
                <a:lnTo>
                  <a:pt x="1881974" y="2188854"/>
                </a:lnTo>
                <a:lnTo>
                  <a:pt x="1881974" y="2187539"/>
                </a:lnTo>
                <a:lnTo>
                  <a:pt x="1908544" y="2184863"/>
                </a:lnTo>
                <a:cubicBezTo>
                  <a:pt x="1983382" y="2169554"/>
                  <a:pt x="2039677" y="2103365"/>
                  <a:pt x="2039677" y="2024032"/>
                </a:cubicBezTo>
                <a:cubicBezTo>
                  <a:pt x="2039677" y="2114698"/>
                  <a:pt x="2113206" y="2188198"/>
                  <a:pt x="2203907" y="2188198"/>
                </a:cubicBezTo>
                <a:close/>
                <a:moveTo>
                  <a:pt x="2203907" y="1859867"/>
                </a:moveTo>
                <a:cubicBezTo>
                  <a:pt x="2113206" y="1859867"/>
                  <a:pt x="2039677" y="1933366"/>
                  <a:pt x="2039677" y="2024032"/>
                </a:cubicBezTo>
                <a:cubicBezTo>
                  <a:pt x="2039677" y="1944700"/>
                  <a:pt x="1983382" y="1878511"/>
                  <a:pt x="1908544" y="1863203"/>
                </a:cubicBezTo>
                <a:lnTo>
                  <a:pt x="1881974" y="1860525"/>
                </a:lnTo>
                <a:lnTo>
                  <a:pt x="1881974" y="1859210"/>
                </a:lnTo>
                <a:lnTo>
                  <a:pt x="1908544" y="1856532"/>
                </a:lnTo>
                <a:cubicBezTo>
                  <a:pt x="1972690" y="1843411"/>
                  <a:pt x="2023214" y="1792908"/>
                  <a:pt x="2036341" y="1728787"/>
                </a:cubicBezTo>
                <a:lnTo>
                  <a:pt x="2038360" y="1708772"/>
                </a:lnTo>
                <a:lnTo>
                  <a:pt x="2040995" y="1708772"/>
                </a:lnTo>
                <a:lnTo>
                  <a:pt x="2043013" y="1728787"/>
                </a:lnTo>
                <a:cubicBezTo>
                  <a:pt x="2058328" y="1803594"/>
                  <a:pt x="2124544" y="1859867"/>
                  <a:pt x="2203907" y="1859867"/>
                </a:cubicBezTo>
                <a:close/>
                <a:moveTo>
                  <a:pt x="2203907" y="1548134"/>
                </a:moveTo>
                <a:cubicBezTo>
                  <a:pt x="2124544" y="1548134"/>
                  <a:pt x="2058328" y="1604407"/>
                  <a:pt x="2043013" y="1679213"/>
                </a:cubicBezTo>
                <a:lnTo>
                  <a:pt x="2040995" y="1699229"/>
                </a:lnTo>
                <a:lnTo>
                  <a:pt x="2038360" y="1699229"/>
                </a:lnTo>
                <a:lnTo>
                  <a:pt x="2036341" y="1679213"/>
                </a:lnTo>
                <a:cubicBezTo>
                  <a:pt x="2023214" y="1615094"/>
                  <a:pt x="1972690" y="1564590"/>
                  <a:pt x="1908544" y="1551469"/>
                </a:cubicBezTo>
                <a:lnTo>
                  <a:pt x="1881974" y="1548792"/>
                </a:lnTo>
                <a:lnTo>
                  <a:pt x="1881974" y="1547476"/>
                </a:lnTo>
                <a:lnTo>
                  <a:pt x="1908544" y="1544799"/>
                </a:lnTo>
                <a:cubicBezTo>
                  <a:pt x="1983382" y="1529491"/>
                  <a:pt x="2039677" y="1463302"/>
                  <a:pt x="2039677" y="1383969"/>
                </a:cubicBezTo>
                <a:cubicBezTo>
                  <a:pt x="2039677" y="1474635"/>
                  <a:pt x="2113206" y="1548134"/>
                  <a:pt x="2203907" y="1548134"/>
                </a:cubicBezTo>
                <a:close/>
                <a:moveTo>
                  <a:pt x="2203907" y="1219804"/>
                </a:moveTo>
                <a:cubicBezTo>
                  <a:pt x="2113227" y="1219804"/>
                  <a:pt x="2039720" y="1293264"/>
                  <a:pt x="2039677" y="1383905"/>
                </a:cubicBezTo>
                <a:cubicBezTo>
                  <a:pt x="2039677" y="1304571"/>
                  <a:pt x="1983382" y="1238382"/>
                  <a:pt x="1908544" y="1223074"/>
                </a:cubicBezTo>
                <a:lnTo>
                  <a:pt x="1881974" y="1220397"/>
                </a:lnTo>
                <a:lnTo>
                  <a:pt x="1881974" y="1219080"/>
                </a:lnTo>
                <a:lnTo>
                  <a:pt x="1908544" y="1216398"/>
                </a:lnTo>
                <a:cubicBezTo>
                  <a:pt x="1983382" y="1201082"/>
                  <a:pt x="2039677" y="1134889"/>
                  <a:pt x="2039677" y="1055553"/>
                </a:cubicBezTo>
                <a:cubicBezTo>
                  <a:pt x="2039677" y="1055568"/>
                  <a:pt x="2039677" y="1055581"/>
                  <a:pt x="2039677" y="1055596"/>
                </a:cubicBezTo>
                <a:cubicBezTo>
                  <a:pt x="2039656" y="1146274"/>
                  <a:pt x="2113184" y="1219791"/>
                  <a:pt x="2203907" y="1219804"/>
                </a:cubicBezTo>
                <a:close/>
                <a:moveTo>
                  <a:pt x="2203907" y="891452"/>
                </a:moveTo>
                <a:cubicBezTo>
                  <a:pt x="2113227" y="891452"/>
                  <a:pt x="2039721" y="964913"/>
                  <a:pt x="2039677" y="1055553"/>
                </a:cubicBezTo>
                <a:cubicBezTo>
                  <a:pt x="2039639" y="976243"/>
                  <a:pt x="1983357" y="910086"/>
                  <a:pt x="1908538" y="894785"/>
                </a:cubicBezTo>
                <a:lnTo>
                  <a:pt x="1881974" y="892111"/>
                </a:lnTo>
                <a:lnTo>
                  <a:pt x="1881974" y="890795"/>
                </a:lnTo>
                <a:lnTo>
                  <a:pt x="1908544" y="888117"/>
                </a:lnTo>
                <a:cubicBezTo>
                  <a:pt x="1983382" y="872809"/>
                  <a:pt x="2039677" y="806621"/>
                  <a:pt x="2039677" y="727289"/>
                </a:cubicBezTo>
                <a:cubicBezTo>
                  <a:pt x="2039677" y="817954"/>
                  <a:pt x="2113206" y="891452"/>
                  <a:pt x="2203907" y="891452"/>
                </a:cubicBezTo>
                <a:close/>
                <a:moveTo>
                  <a:pt x="2203907" y="563124"/>
                </a:moveTo>
                <a:cubicBezTo>
                  <a:pt x="2113206" y="563124"/>
                  <a:pt x="2039677" y="636623"/>
                  <a:pt x="2039677" y="727289"/>
                </a:cubicBezTo>
                <a:cubicBezTo>
                  <a:pt x="2039677" y="647956"/>
                  <a:pt x="1983382" y="581767"/>
                  <a:pt x="1908544" y="566458"/>
                </a:cubicBezTo>
                <a:lnTo>
                  <a:pt x="1881974" y="563781"/>
                </a:lnTo>
                <a:lnTo>
                  <a:pt x="1881974" y="562465"/>
                </a:lnTo>
                <a:lnTo>
                  <a:pt x="1908544" y="559788"/>
                </a:lnTo>
                <a:cubicBezTo>
                  <a:pt x="1983382" y="544480"/>
                  <a:pt x="2039677" y="478292"/>
                  <a:pt x="2039677" y="398958"/>
                </a:cubicBezTo>
                <a:cubicBezTo>
                  <a:pt x="2039677" y="489624"/>
                  <a:pt x="2113206" y="563124"/>
                  <a:pt x="2203907" y="563124"/>
                </a:cubicBezTo>
                <a:close/>
                <a:moveTo>
                  <a:pt x="2203907" y="234794"/>
                </a:moveTo>
                <a:cubicBezTo>
                  <a:pt x="2113206" y="234794"/>
                  <a:pt x="2039677" y="308293"/>
                  <a:pt x="2039677" y="398958"/>
                </a:cubicBezTo>
                <a:cubicBezTo>
                  <a:pt x="2039677" y="319626"/>
                  <a:pt x="1983382" y="253437"/>
                  <a:pt x="1908544" y="238129"/>
                </a:cubicBezTo>
                <a:lnTo>
                  <a:pt x="1881974" y="235452"/>
                </a:lnTo>
                <a:lnTo>
                  <a:pt x="1881974" y="234136"/>
                </a:lnTo>
                <a:lnTo>
                  <a:pt x="1908544" y="231459"/>
                </a:lnTo>
                <a:cubicBezTo>
                  <a:pt x="1983382" y="216150"/>
                  <a:pt x="2039677" y="149961"/>
                  <a:pt x="2039677" y="70629"/>
                </a:cubicBezTo>
                <a:cubicBezTo>
                  <a:pt x="2039677" y="161295"/>
                  <a:pt x="2113206" y="234794"/>
                  <a:pt x="2203907" y="234794"/>
                </a:cubicBezTo>
                <a:close/>
                <a:moveTo>
                  <a:pt x="2203907" y="12007985"/>
                </a:moveTo>
                <a:cubicBezTo>
                  <a:pt x="2113227" y="12007985"/>
                  <a:pt x="2039719" y="12081446"/>
                  <a:pt x="2039676" y="12172087"/>
                </a:cubicBezTo>
                <a:cubicBezTo>
                  <a:pt x="2039676" y="12092754"/>
                  <a:pt x="1983381" y="12026563"/>
                  <a:pt x="1908543" y="12011257"/>
                </a:cubicBezTo>
                <a:lnTo>
                  <a:pt x="1881973" y="12008579"/>
                </a:lnTo>
                <a:lnTo>
                  <a:pt x="1881973" y="12007262"/>
                </a:lnTo>
                <a:lnTo>
                  <a:pt x="1908543" y="12004580"/>
                </a:lnTo>
                <a:cubicBezTo>
                  <a:pt x="1983381" y="11989264"/>
                  <a:pt x="2039676" y="11923071"/>
                  <a:pt x="2039676" y="11843734"/>
                </a:cubicBezTo>
                <a:cubicBezTo>
                  <a:pt x="2039676" y="11843751"/>
                  <a:pt x="2039676" y="11843763"/>
                  <a:pt x="2039676" y="11843778"/>
                </a:cubicBezTo>
                <a:cubicBezTo>
                  <a:pt x="2039654" y="11934456"/>
                  <a:pt x="2113183" y="12007975"/>
                  <a:pt x="2203907" y="12007985"/>
                </a:cubicBezTo>
                <a:close/>
                <a:moveTo>
                  <a:pt x="2203907" y="11679634"/>
                </a:moveTo>
                <a:cubicBezTo>
                  <a:pt x="2113227" y="11679634"/>
                  <a:pt x="2039719" y="11753096"/>
                  <a:pt x="2039676" y="11843734"/>
                </a:cubicBezTo>
                <a:cubicBezTo>
                  <a:pt x="2039638" y="11764424"/>
                  <a:pt x="1983354" y="11698267"/>
                  <a:pt x="1908536" y="11682967"/>
                </a:cubicBezTo>
                <a:lnTo>
                  <a:pt x="1881973" y="11680292"/>
                </a:lnTo>
                <a:lnTo>
                  <a:pt x="1881973" y="11678977"/>
                </a:lnTo>
                <a:lnTo>
                  <a:pt x="1908543" y="11676299"/>
                </a:lnTo>
                <a:cubicBezTo>
                  <a:pt x="1983381" y="11660992"/>
                  <a:pt x="2039676" y="11594803"/>
                  <a:pt x="2039676" y="11515470"/>
                </a:cubicBezTo>
                <a:cubicBezTo>
                  <a:pt x="2039676" y="11606135"/>
                  <a:pt x="2113206" y="11679634"/>
                  <a:pt x="2203907" y="11679634"/>
                </a:cubicBezTo>
                <a:close/>
                <a:moveTo>
                  <a:pt x="2203907" y="11351305"/>
                </a:moveTo>
                <a:cubicBezTo>
                  <a:pt x="2113206" y="11351305"/>
                  <a:pt x="2039676" y="11424804"/>
                  <a:pt x="2039676" y="11515470"/>
                </a:cubicBezTo>
                <a:cubicBezTo>
                  <a:pt x="2039676" y="11436137"/>
                  <a:pt x="1983381" y="11369948"/>
                  <a:pt x="1908543" y="11354640"/>
                </a:cubicBezTo>
                <a:lnTo>
                  <a:pt x="1881973" y="11351962"/>
                </a:lnTo>
                <a:lnTo>
                  <a:pt x="1881973" y="11350648"/>
                </a:lnTo>
                <a:lnTo>
                  <a:pt x="1908543" y="11347970"/>
                </a:lnTo>
                <a:cubicBezTo>
                  <a:pt x="1983381" y="11332662"/>
                  <a:pt x="2039676" y="11266473"/>
                  <a:pt x="2039676" y="11187140"/>
                </a:cubicBezTo>
                <a:cubicBezTo>
                  <a:pt x="2039676" y="11277808"/>
                  <a:pt x="2113206" y="11351305"/>
                  <a:pt x="2203907" y="11351305"/>
                </a:cubicBezTo>
                <a:close/>
                <a:moveTo>
                  <a:pt x="2203907" y="11022975"/>
                </a:moveTo>
                <a:cubicBezTo>
                  <a:pt x="2113206" y="11022975"/>
                  <a:pt x="2039676" y="11096475"/>
                  <a:pt x="2039676" y="11187140"/>
                </a:cubicBezTo>
                <a:cubicBezTo>
                  <a:pt x="2039676" y="11107807"/>
                  <a:pt x="1983381" y="11041620"/>
                  <a:pt x="1908543" y="11026310"/>
                </a:cubicBezTo>
                <a:lnTo>
                  <a:pt x="1881973" y="11023635"/>
                </a:lnTo>
                <a:lnTo>
                  <a:pt x="1881973" y="11022318"/>
                </a:lnTo>
                <a:lnTo>
                  <a:pt x="1908543" y="11019640"/>
                </a:lnTo>
                <a:cubicBezTo>
                  <a:pt x="1983381" y="11004332"/>
                  <a:pt x="2039676" y="10938144"/>
                  <a:pt x="2039676" y="10858813"/>
                </a:cubicBezTo>
                <a:cubicBezTo>
                  <a:pt x="2039676" y="10949478"/>
                  <a:pt x="2113206" y="11022975"/>
                  <a:pt x="2203907" y="11022975"/>
                </a:cubicBezTo>
                <a:close/>
                <a:moveTo>
                  <a:pt x="2203907" y="10694625"/>
                </a:moveTo>
                <a:cubicBezTo>
                  <a:pt x="2203907" y="10694625"/>
                  <a:pt x="2203886" y="10694625"/>
                  <a:pt x="2203886" y="10694625"/>
                </a:cubicBezTo>
                <a:cubicBezTo>
                  <a:pt x="2113183" y="10694637"/>
                  <a:pt x="2039654" y="10768145"/>
                  <a:pt x="2039676" y="10858813"/>
                </a:cubicBezTo>
                <a:cubicBezTo>
                  <a:pt x="2039676" y="10858804"/>
                  <a:pt x="2039676" y="10858796"/>
                  <a:pt x="2039676" y="10858790"/>
                </a:cubicBezTo>
                <a:cubicBezTo>
                  <a:pt x="2039676" y="10779459"/>
                  <a:pt x="1983381" y="10713268"/>
                  <a:pt x="1908543" y="10697960"/>
                </a:cubicBezTo>
                <a:lnTo>
                  <a:pt x="1881973" y="10695282"/>
                </a:lnTo>
                <a:lnTo>
                  <a:pt x="1881973" y="10693967"/>
                </a:lnTo>
                <a:lnTo>
                  <a:pt x="1908543" y="10691290"/>
                </a:lnTo>
                <a:cubicBezTo>
                  <a:pt x="1983381" y="10675982"/>
                  <a:pt x="2039676" y="10609793"/>
                  <a:pt x="2039676" y="10530460"/>
                </a:cubicBezTo>
                <a:cubicBezTo>
                  <a:pt x="2039676" y="10621125"/>
                  <a:pt x="2113206" y="10694625"/>
                  <a:pt x="2203907" y="10694625"/>
                </a:cubicBezTo>
                <a:close/>
                <a:moveTo>
                  <a:pt x="2203907" y="10366295"/>
                </a:moveTo>
                <a:cubicBezTo>
                  <a:pt x="2113206" y="10366295"/>
                  <a:pt x="2039676" y="10439795"/>
                  <a:pt x="2039676" y="10530460"/>
                </a:cubicBezTo>
                <a:cubicBezTo>
                  <a:pt x="2039676" y="10451127"/>
                  <a:pt x="1983381" y="10384938"/>
                  <a:pt x="1908543" y="10369630"/>
                </a:cubicBezTo>
                <a:lnTo>
                  <a:pt x="1881973" y="10366953"/>
                </a:lnTo>
                <a:lnTo>
                  <a:pt x="1881973" y="10365638"/>
                </a:lnTo>
                <a:lnTo>
                  <a:pt x="1908543" y="10362960"/>
                </a:lnTo>
                <a:cubicBezTo>
                  <a:pt x="1983381" y="10347652"/>
                  <a:pt x="2039676" y="10281463"/>
                  <a:pt x="2039676" y="10202130"/>
                </a:cubicBezTo>
                <a:cubicBezTo>
                  <a:pt x="2039676" y="10292796"/>
                  <a:pt x="2113206" y="10366295"/>
                  <a:pt x="2203907" y="10366295"/>
                </a:cubicBezTo>
                <a:close/>
                <a:moveTo>
                  <a:pt x="2203907" y="10037966"/>
                </a:moveTo>
                <a:cubicBezTo>
                  <a:pt x="2113206" y="10037966"/>
                  <a:pt x="2039676" y="10111465"/>
                  <a:pt x="2039676" y="10202130"/>
                </a:cubicBezTo>
                <a:cubicBezTo>
                  <a:pt x="2039676" y="10122797"/>
                  <a:pt x="1983381" y="10056609"/>
                  <a:pt x="1908543" y="10041301"/>
                </a:cubicBezTo>
                <a:lnTo>
                  <a:pt x="1881973" y="10038623"/>
                </a:lnTo>
                <a:lnTo>
                  <a:pt x="1881973" y="10037306"/>
                </a:lnTo>
                <a:lnTo>
                  <a:pt x="1908543" y="10034631"/>
                </a:lnTo>
                <a:cubicBezTo>
                  <a:pt x="1983381" y="10019323"/>
                  <a:pt x="2039676" y="9953134"/>
                  <a:pt x="2039676" y="9873801"/>
                </a:cubicBezTo>
                <a:cubicBezTo>
                  <a:pt x="2039676" y="9964466"/>
                  <a:pt x="2113206" y="10037966"/>
                  <a:pt x="2203907" y="10037966"/>
                </a:cubicBezTo>
                <a:close/>
                <a:moveTo>
                  <a:pt x="2203907" y="9709615"/>
                </a:moveTo>
                <a:cubicBezTo>
                  <a:pt x="2113206" y="9709636"/>
                  <a:pt x="2039676" y="9783135"/>
                  <a:pt x="2039676" y="9873801"/>
                </a:cubicBezTo>
                <a:cubicBezTo>
                  <a:pt x="2039676" y="9794468"/>
                  <a:pt x="1983381" y="9728279"/>
                  <a:pt x="1908543" y="9712956"/>
                </a:cubicBezTo>
                <a:lnTo>
                  <a:pt x="1881973" y="9710272"/>
                </a:lnTo>
                <a:lnTo>
                  <a:pt x="1881973" y="9708956"/>
                </a:lnTo>
                <a:lnTo>
                  <a:pt x="1908543" y="9706280"/>
                </a:lnTo>
                <a:cubicBezTo>
                  <a:pt x="1983381" y="9690970"/>
                  <a:pt x="2039676" y="9624783"/>
                  <a:pt x="2039676" y="9545450"/>
                </a:cubicBezTo>
                <a:cubicBezTo>
                  <a:pt x="2039676" y="9636116"/>
                  <a:pt x="2113206" y="9709615"/>
                  <a:pt x="2203907" y="9709615"/>
                </a:cubicBezTo>
                <a:close/>
                <a:moveTo>
                  <a:pt x="2203907" y="9381285"/>
                </a:moveTo>
                <a:cubicBezTo>
                  <a:pt x="2113206" y="9381285"/>
                  <a:pt x="2039676" y="9454783"/>
                  <a:pt x="2039676" y="9545450"/>
                </a:cubicBezTo>
                <a:cubicBezTo>
                  <a:pt x="2039676" y="9466117"/>
                  <a:pt x="1983381" y="9399928"/>
                  <a:pt x="1908543" y="9384621"/>
                </a:cubicBezTo>
                <a:lnTo>
                  <a:pt x="1881973" y="9381943"/>
                </a:lnTo>
                <a:lnTo>
                  <a:pt x="1881973" y="9380628"/>
                </a:lnTo>
                <a:lnTo>
                  <a:pt x="1908543" y="9377950"/>
                </a:lnTo>
                <a:cubicBezTo>
                  <a:pt x="1983381" y="9362643"/>
                  <a:pt x="2039676" y="9296454"/>
                  <a:pt x="2039676" y="9217121"/>
                </a:cubicBezTo>
                <a:cubicBezTo>
                  <a:pt x="2039676" y="9307786"/>
                  <a:pt x="2113206" y="9381285"/>
                  <a:pt x="2203907" y="9381285"/>
                </a:cubicBezTo>
                <a:close/>
                <a:moveTo>
                  <a:pt x="2203907" y="9052956"/>
                </a:moveTo>
                <a:cubicBezTo>
                  <a:pt x="2113206" y="9052956"/>
                  <a:pt x="2039676" y="9126455"/>
                  <a:pt x="2039676" y="9217121"/>
                </a:cubicBezTo>
                <a:cubicBezTo>
                  <a:pt x="2039676" y="9137788"/>
                  <a:pt x="1983381" y="9071599"/>
                  <a:pt x="1908543" y="9056291"/>
                </a:cubicBezTo>
                <a:lnTo>
                  <a:pt x="1881973" y="9053613"/>
                </a:lnTo>
                <a:lnTo>
                  <a:pt x="1881973" y="9052299"/>
                </a:lnTo>
                <a:lnTo>
                  <a:pt x="1908543" y="9049621"/>
                </a:lnTo>
                <a:cubicBezTo>
                  <a:pt x="1972690" y="9036500"/>
                  <a:pt x="2023214" y="8985996"/>
                  <a:pt x="2036340" y="8921876"/>
                </a:cubicBezTo>
                <a:lnTo>
                  <a:pt x="2038359" y="8901860"/>
                </a:lnTo>
                <a:lnTo>
                  <a:pt x="2040995" y="8901860"/>
                </a:lnTo>
                <a:lnTo>
                  <a:pt x="2043012" y="8921876"/>
                </a:lnTo>
                <a:cubicBezTo>
                  <a:pt x="2058327" y="8996682"/>
                  <a:pt x="2124543" y="9052956"/>
                  <a:pt x="2203907" y="9052956"/>
                </a:cubicBezTo>
                <a:close/>
                <a:moveTo>
                  <a:pt x="2203907" y="8741222"/>
                </a:moveTo>
                <a:cubicBezTo>
                  <a:pt x="2124543" y="8741222"/>
                  <a:pt x="2058327" y="8797496"/>
                  <a:pt x="2043012" y="8872301"/>
                </a:cubicBezTo>
                <a:lnTo>
                  <a:pt x="2040995" y="8892316"/>
                </a:lnTo>
                <a:lnTo>
                  <a:pt x="2038359" y="8892316"/>
                </a:lnTo>
                <a:lnTo>
                  <a:pt x="2036340" y="8872301"/>
                </a:lnTo>
                <a:cubicBezTo>
                  <a:pt x="2023214" y="8808181"/>
                  <a:pt x="1972690" y="8757678"/>
                  <a:pt x="1908543" y="8744557"/>
                </a:cubicBezTo>
                <a:lnTo>
                  <a:pt x="1881973" y="8741881"/>
                </a:lnTo>
                <a:lnTo>
                  <a:pt x="1881973" y="8740564"/>
                </a:lnTo>
                <a:lnTo>
                  <a:pt x="1908543" y="8737886"/>
                </a:lnTo>
                <a:cubicBezTo>
                  <a:pt x="1983381" y="8722579"/>
                  <a:pt x="2039676" y="8656390"/>
                  <a:pt x="2039676" y="8577057"/>
                </a:cubicBezTo>
                <a:cubicBezTo>
                  <a:pt x="2039676" y="8667722"/>
                  <a:pt x="2113206" y="8741222"/>
                  <a:pt x="2203907" y="8741222"/>
                </a:cubicBezTo>
                <a:close/>
                <a:moveTo>
                  <a:pt x="2372147" y="12192000"/>
                </a:moveTo>
                <a:lnTo>
                  <a:pt x="2364130" y="12192000"/>
                </a:lnTo>
                <a:lnTo>
                  <a:pt x="2368138" y="12172152"/>
                </a:lnTo>
                <a:close/>
                <a:moveTo>
                  <a:pt x="2385572" y="0"/>
                </a:moveTo>
                <a:lnTo>
                  <a:pt x="2381036" y="6728"/>
                </a:lnTo>
                <a:cubicBezTo>
                  <a:pt x="2372728" y="26369"/>
                  <a:pt x="2368136" y="47963"/>
                  <a:pt x="2368139" y="70629"/>
                </a:cubicBezTo>
                <a:cubicBezTo>
                  <a:pt x="2368139" y="70623"/>
                  <a:pt x="2368139" y="70614"/>
                  <a:pt x="2368139" y="70607"/>
                </a:cubicBezTo>
                <a:cubicBezTo>
                  <a:pt x="2368139" y="47941"/>
                  <a:pt x="2363543" y="26348"/>
                  <a:pt x="2355233" y="6707"/>
                </a:cubicBezTo>
                <a:lnTo>
                  <a:pt x="2350709" y="0"/>
                </a:lnTo>
                <a:close/>
                <a:moveTo>
                  <a:pt x="2532367" y="12007985"/>
                </a:moveTo>
                <a:cubicBezTo>
                  <a:pt x="2441693" y="12007985"/>
                  <a:pt x="2368174" y="12081446"/>
                  <a:pt x="2368138" y="12172087"/>
                </a:cubicBezTo>
                <a:cubicBezTo>
                  <a:pt x="2368138" y="12081421"/>
                  <a:pt x="2294610" y="12007922"/>
                  <a:pt x="2203907" y="12007922"/>
                </a:cubicBezTo>
                <a:cubicBezTo>
                  <a:pt x="2294610" y="12007909"/>
                  <a:pt x="2368138" y="11934406"/>
                  <a:pt x="2368138" y="11843734"/>
                </a:cubicBezTo>
                <a:cubicBezTo>
                  <a:pt x="2368138" y="11843751"/>
                  <a:pt x="2368138" y="11843763"/>
                  <a:pt x="2368138" y="11843778"/>
                </a:cubicBezTo>
                <a:cubicBezTo>
                  <a:pt x="2368124" y="11934456"/>
                  <a:pt x="2441653" y="12007975"/>
                  <a:pt x="2532367" y="12007985"/>
                </a:cubicBezTo>
                <a:close/>
                <a:moveTo>
                  <a:pt x="2532367" y="11679569"/>
                </a:moveTo>
                <a:lnTo>
                  <a:pt x="2532367" y="11679634"/>
                </a:lnTo>
                <a:cubicBezTo>
                  <a:pt x="2441693" y="11679634"/>
                  <a:pt x="2368174" y="11753096"/>
                  <a:pt x="2368138" y="11843734"/>
                </a:cubicBezTo>
                <a:cubicBezTo>
                  <a:pt x="2368138" y="11753068"/>
                  <a:pt x="2294610" y="11679569"/>
                  <a:pt x="2203907" y="11679569"/>
                </a:cubicBezTo>
                <a:cubicBezTo>
                  <a:pt x="2294610" y="11679569"/>
                  <a:pt x="2368138" y="11606072"/>
                  <a:pt x="2368138" y="11515404"/>
                </a:cubicBezTo>
                <a:cubicBezTo>
                  <a:pt x="2368138" y="11606072"/>
                  <a:pt x="2441666" y="11679569"/>
                  <a:pt x="2532367" y="11679569"/>
                </a:cubicBezTo>
                <a:close/>
                <a:moveTo>
                  <a:pt x="2532367" y="11351240"/>
                </a:moveTo>
                <a:lnTo>
                  <a:pt x="2532367" y="11351305"/>
                </a:lnTo>
                <a:cubicBezTo>
                  <a:pt x="2441693" y="11351305"/>
                  <a:pt x="2368174" y="11424766"/>
                  <a:pt x="2368138" y="11515404"/>
                </a:cubicBezTo>
                <a:cubicBezTo>
                  <a:pt x="2368138" y="11424739"/>
                  <a:pt x="2294610" y="11351240"/>
                  <a:pt x="2203907" y="11351240"/>
                </a:cubicBezTo>
                <a:cubicBezTo>
                  <a:pt x="2283271" y="11351240"/>
                  <a:pt x="2349487" y="11294967"/>
                  <a:pt x="2364801" y="11220162"/>
                </a:cubicBezTo>
                <a:lnTo>
                  <a:pt x="2368134" y="11187109"/>
                </a:lnTo>
                <a:lnTo>
                  <a:pt x="2368138" y="11187140"/>
                </a:lnTo>
                <a:lnTo>
                  <a:pt x="2368141" y="11187109"/>
                </a:lnTo>
                <a:lnTo>
                  <a:pt x="2371475" y="11220162"/>
                </a:lnTo>
                <a:cubicBezTo>
                  <a:pt x="2386789" y="11294967"/>
                  <a:pt x="2453004" y="11351240"/>
                  <a:pt x="2532367" y="11351240"/>
                </a:cubicBezTo>
                <a:close/>
                <a:moveTo>
                  <a:pt x="2532367" y="11022975"/>
                </a:moveTo>
                <a:cubicBezTo>
                  <a:pt x="2453004" y="11022975"/>
                  <a:pt x="2386789" y="11079248"/>
                  <a:pt x="2371475" y="11154055"/>
                </a:cubicBezTo>
                <a:lnTo>
                  <a:pt x="2368141" y="11187109"/>
                </a:lnTo>
                <a:lnTo>
                  <a:pt x="2368138" y="11187077"/>
                </a:lnTo>
                <a:lnTo>
                  <a:pt x="2368134" y="11187109"/>
                </a:lnTo>
                <a:lnTo>
                  <a:pt x="2364801" y="11154055"/>
                </a:lnTo>
                <a:cubicBezTo>
                  <a:pt x="2349487" y="11079248"/>
                  <a:pt x="2283271" y="11022975"/>
                  <a:pt x="2203907" y="11022975"/>
                </a:cubicBezTo>
                <a:cubicBezTo>
                  <a:pt x="2294610" y="11022975"/>
                  <a:pt x="2368138" y="10949478"/>
                  <a:pt x="2368138" y="10858813"/>
                </a:cubicBezTo>
                <a:cubicBezTo>
                  <a:pt x="2368138" y="10949478"/>
                  <a:pt x="2441666" y="11022975"/>
                  <a:pt x="2532367" y="11022975"/>
                </a:cubicBezTo>
                <a:close/>
                <a:moveTo>
                  <a:pt x="2532367" y="10694625"/>
                </a:moveTo>
                <a:cubicBezTo>
                  <a:pt x="2532361" y="10694625"/>
                  <a:pt x="2532354" y="10694625"/>
                  <a:pt x="2532346" y="10694625"/>
                </a:cubicBezTo>
                <a:cubicBezTo>
                  <a:pt x="2441644" y="10694637"/>
                  <a:pt x="2368124" y="10768145"/>
                  <a:pt x="2368138" y="10858813"/>
                </a:cubicBezTo>
                <a:cubicBezTo>
                  <a:pt x="2368138" y="10858804"/>
                  <a:pt x="2368138" y="10858796"/>
                  <a:pt x="2368138" y="10858790"/>
                </a:cubicBezTo>
                <a:cubicBezTo>
                  <a:pt x="2368138" y="10768124"/>
                  <a:pt x="2294610" y="10694625"/>
                  <a:pt x="2203907" y="10694625"/>
                </a:cubicBezTo>
                <a:cubicBezTo>
                  <a:pt x="2294610" y="10694625"/>
                  <a:pt x="2368138" y="10621125"/>
                  <a:pt x="2368138" y="10530460"/>
                </a:cubicBezTo>
                <a:cubicBezTo>
                  <a:pt x="2368138" y="10621125"/>
                  <a:pt x="2441666" y="10694625"/>
                  <a:pt x="2532367" y="10694625"/>
                </a:cubicBezTo>
                <a:close/>
                <a:moveTo>
                  <a:pt x="2532367" y="10366230"/>
                </a:moveTo>
                <a:lnTo>
                  <a:pt x="2532367" y="10366295"/>
                </a:lnTo>
                <a:cubicBezTo>
                  <a:pt x="2441693" y="10366295"/>
                  <a:pt x="2368174" y="10439755"/>
                  <a:pt x="2368138" y="10530395"/>
                </a:cubicBezTo>
                <a:cubicBezTo>
                  <a:pt x="2368138" y="10439729"/>
                  <a:pt x="2294610" y="10366230"/>
                  <a:pt x="2203907" y="10366230"/>
                </a:cubicBezTo>
                <a:cubicBezTo>
                  <a:pt x="2283271" y="10366230"/>
                  <a:pt x="2349487" y="10309958"/>
                  <a:pt x="2364801" y="10235150"/>
                </a:cubicBezTo>
                <a:lnTo>
                  <a:pt x="2368134" y="10202097"/>
                </a:lnTo>
                <a:lnTo>
                  <a:pt x="2368138" y="10202130"/>
                </a:lnTo>
                <a:lnTo>
                  <a:pt x="2368141" y="10202097"/>
                </a:lnTo>
                <a:lnTo>
                  <a:pt x="2371475" y="10235150"/>
                </a:lnTo>
                <a:cubicBezTo>
                  <a:pt x="2386789" y="10309958"/>
                  <a:pt x="2453004" y="10366230"/>
                  <a:pt x="2532367" y="10366230"/>
                </a:cubicBezTo>
                <a:close/>
                <a:moveTo>
                  <a:pt x="2532367" y="10037966"/>
                </a:moveTo>
                <a:cubicBezTo>
                  <a:pt x="2453004" y="10037966"/>
                  <a:pt x="2386789" y="10094238"/>
                  <a:pt x="2371475" y="10169046"/>
                </a:cubicBezTo>
                <a:lnTo>
                  <a:pt x="2368141" y="10202097"/>
                </a:lnTo>
                <a:lnTo>
                  <a:pt x="2368138" y="10202065"/>
                </a:lnTo>
                <a:lnTo>
                  <a:pt x="2368134" y="10202097"/>
                </a:lnTo>
                <a:lnTo>
                  <a:pt x="2364801" y="10169046"/>
                </a:lnTo>
                <a:cubicBezTo>
                  <a:pt x="2349487" y="10094238"/>
                  <a:pt x="2283271" y="10037966"/>
                  <a:pt x="2203907" y="10037966"/>
                </a:cubicBezTo>
                <a:cubicBezTo>
                  <a:pt x="2294610" y="10037966"/>
                  <a:pt x="2368138" y="9964466"/>
                  <a:pt x="2368138" y="9873801"/>
                </a:cubicBezTo>
                <a:cubicBezTo>
                  <a:pt x="2368138" y="9964466"/>
                  <a:pt x="2441666" y="10037966"/>
                  <a:pt x="2532367" y="10037966"/>
                </a:cubicBezTo>
                <a:close/>
                <a:moveTo>
                  <a:pt x="2532367" y="9709615"/>
                </a:moveTo>
                <a:cubicBezTo>
                  <a:pt x="2441662" y="9709636"/>
                  <a:pt x="2368138" y="9783135"/>
                  <a:pt x="2368138" y="9873801"/>
                </a:cubicBezTo>
                <a:cubicBezTo>
                  <a:pt x="2368138" y="9783135"/>
                  <a:pt x="2294610" y="9709636"/>
                  <a:pt x="2203907" y="9709615"/>
                </a:cubicBezTo>
                <a:cubicBezTo>
                  <a:pt x="2294610" y="9709615"/>
                  <a:pt x="2368138" y="9636116"/>
                  <a:pt x="2368138" y="9545450"/>
                </a:cubicBezTo>
                <a:cubicBezTo>
                  <a:pt x="2368138" y="9636116"/>
                  <a:pt x="2441666" y="9709615"/>
                  <a:pt x="2532367" y="9709615"/>
                </a:cubicBezTo>
                <a:close/>
                <a:moveTo>
                  <a:pt x="2532367" y="9381220"/>
                </a:moveTo>
                <a:lnTo>
                  <a:pt x="2532367" y="9381285"/>
                </a:lnTo>
                <a:cubicBezTo>
                  <a:pt x="2441693" y="9381285"/>
                  <a:pt x="2368174" y="9454741"/>
                  <a:pt x="2368138" y="9545385"/>
                </a:cubicBezTo>
                <a:cubicBezTo>
                  <a:pt x="2368138" y="9454720"/>
                  <a:pt x="2294610" y="9381220"/>
                  <a:pt x="2203907" y="9381220"/>
                </a:cubicBezTo>
                <a:cubicBezTo>
                  <a:pt x="2283271" y="9381220"/>
                  <a:pt x="2349487" y="9324946"/>
                  <a:pt x="2364801" y="9250140"/>
                </a:cubicBezTo>
                <a:lnTo>
                  <a:pt x="2368134" y="9217087"/>
                </a:lnTo>
                <a:lnTo>
                  <a:pt x="2368138" y="9217121"/>
                </a:lnTo>
                <a:lnTo>
                  <a:pt x="2368141" y="9217087"/>
                </a:lnTo>
                <a:lnTo>
                  <a:pt x="2371475" y="9250140"/>
                </a:lnTo>
                <a:cubicBezTo>
                  <a:pt x="2386789" y="9324946"/>
                  <a:pt x="2453004" y="9381220"/>
                  <a:pt x="2532367" y="9381220"/>
                </a:cubicBezTo>
                <a:close/>
                <a:moveTo>
                  <a:pt x="2532367" y="9052956"/>
                </a:moveTo>
                <a:cubicBezTo>
                  <a:pt x="2453004" y="9052956"/>
                  <a:pt x="2386789" y="9109228"/>
                  <a:pt x="2371475" y="9184034"/>
                </a:cubicBezTo>
                <a:lnTo>
                  <a:pt x="2368141" y="9217087"/>
                </a:lnTo>
                <a:lnTo>
                  <a:pt x="2368138" y="9217055"/>
                </a:lnTo>
                <a:lnTo>
                  <a:pt x="2368134" y="9217087"/>
                </a:lnTo>
                <a:lnTo>
                  <a:pt x="2364801" y="9184034"/>
                </a:lnTo>
                <a:cubicBezTo>
                  <a:pt x="2349487" y="9109228"/>
                  <a:pt x="2283271" y="9052956"/>
                  <a:pt x="2203907" y="9052956"/>
                </a:cubicBezTo>
                <a:cubicBezTo>
                  <a:pt x="2283271" y="9052956"/>
                  <a:pt x="2349487" y="8996682"/>
                  <a:pt x="2364801" y="8921876"/>
                </a:cubicBezTo>
                <a:lnTo>
                  <a:pt x="2366820" y="8901860"/>
                </a:lnTo>
                <a:lnTo>
                  <a:pt x="2369455" y="8901860"/>
                </a:lnTo>
                <a:lnTo>
                  <a:pt x="2371475" y="8921876"/>
                </a:lnTo>
                <a:cubicBezTo>
                  <a:pt x="2386789" y="8996682"/>
                  <a:pt x="2453004" y="9052956"/>
                  <a:pt x="2532367" y="9052956"/>
                </a:cubicBezTo>
                <a:close/>
                <a:moveTo>
                  <a:pt x="2532367" y="8741222"/>
                </a:moveTo>
                <a:cubicBezTo>
                  <a:pt x="2453004" y="8741222"/>
                  <a:pt x="2386789" y="8797496"/>
                  <a:pt x="2371475" y="8872301"/>
                </a:cubicBezTo>
                <a:lnTo>
                  <a:pt x="2369455" y="8892316"/>
                </a:lnTo>
                <a:lnTo>
                  <a:pt x="2366820" y="8892316"/>
                </a:lnTo>
                <a:lnTo>
                  <a:pt x="2364801" y="8872301"/>
                </a:lnTo>
                <a:cubicBezTo>
                  <a:pt x="2349487" y="8797496"/>
                  <a:pt x="2283271" y="8741222"/>
                  <a:pt x="2203907" y="8741222"/>
                </a:cubicBezTo>
                <a:cubicBezTo>
                  <a:pt x="2294610" y="8741222"/>
                  <a:pt x="2368138" y="8667722"/>
                  <a:pt x="2368138" y="8577057"/>
                </a:cubicBezTo>
                <a:cubicBezTo>
                  <a:pt x="2368138" y="8667722"/>
                  <a:pt x="2441666" y="8741222"/>
                  <a:pt x="2532367" y="8741222"/>
                </a:cubicBezTo>
                <a:close/>
                <a:moveTo>
                  <a:pt x="2532369" y="891388"/>
                </a:moveTo>
                <a:lnTo>
                  <a:pt x="2532369" y="891452"/>
                </a:lnTo>
                <a:cubicBezTo>
                  <a:pt x="2441694" y="891452"/>
                  <a:pt x="2368176" y="964913"/>
                  <a:pt x="2368139" y="1055553"/>
                </a:cubicBezTo>
                <a:cubicBezTo>
                  <a:pt x="2368139" y="964887"/>
                  <a:pt x="2294610" y="891388"/>
                  <a:pt x="2203907" y="891388"/>
                </a:cubicBezTo>
                <a:cubicBezTo>
                  <a:pt x="2294610" y="891388"/>
                  <a:pt x="2368139" y="817889"/>
                  <a:pt x="2368139" y="727222"/>
                </a:cubicBezTo>
                <a:cubicBezTo>
                  <a:pt x="2368139" y="817889"/>
                  <a:pt x="2441668" y="891388"/>
                  <a:pt x="2532369" y="891388"/>
                </a:cubicBezTo>
                <a:close/>
                <a:moveTo>
                  <a:pt x="2532369" y="563059"/>
                </a:moveTo>
                <a:lnTo>
                  <a:pt x="2532369" y="563124"/>
                </a:lnTo>
                <a:cubicBezTo>
                  <a:pt x="2441694" y="563124"/>
                  <a:pt x="2368176" y="636583"/>
                  <a:pt x="2368139" y="727222"/>
                </a:cubicBezTo>
                <a:cubicBezTo>
                  <a:pt x="2368139" y="636557"/>
                  <a:pt x="2294610" y="563059"/>
                  <a:pt x="2203907" y="563059"/>
                </a:cubicBezTo>
                <a:cubicBezTo>
                  <a:pt x="2283272" y="563059"/>
                  <a:pt x="2349487" y="506785"/>
                  <a:pt x="2364803" y="431980"/>
                </a:cubicBezTo>
                <a:lnTo>
                  <a:pt x="2368136" y="398926"/>
                </a:lnTo>
                <a:lnTo>
                  <a:pt x="2368139" y="398958"/>
                </a:lnTo>
                <a:lnTo>
                  <a:pt x="2368142" y="398926"/>
                </a:lnTo>
                <a:lnTo>
                  <a:pt x="2371475" y="431980"/>
                </a:lnTo>
                <a:cubicBezTo>
                  <a:pt x="2386789" y="506785"/>
                  <a:pt x="2453005" y="563059"/>
                  <a:pt x="2532369" y="563059"/>
                </a:cubicBezTo>
                <a:close/>
                <a:moveTo>
                  <a:pt x="2532369" y="234794"/>
                </a:moveTo>
                <a:cubicBezTo>
                  <a:pt x="2453005" y="234794"/>
                  <a:pt x="2386789" y="291066"/>
                  <a:pt x="2371475" y="365873"/>
                </a:cubicBezTo>
                <a:lnTo>
                  <a:pt x="2368142" y="398926"/>
                </a:lnTo>
                <a:lnTo>
                  <a:pt x="2368139" y="398894"/>
                </a:lnTo>
                <a:lnTo>
                  <a:pt x="2368136" y="398926"/>
                </a:lnTo>
                <a:lnTo>
                  <a:pt x="2364803" y="365873"/>
                </a:lnTo>
                <a:cubicBezTo>
                  <a:pt x="2349487" y="291066"/>
                  <a:pt x="2283272" y="234794"/>
                  <a:pt x="2203907" y="234794"/>
                </a:cubicBezTo>
                <a:cubicBezTo>
                  <a:pt x="2294610" y="234794"/>
                  <a:pt x="2368139" y="161295"/>
                  <a:pt x="2368139" y="70629"/>
                </a:cubicBezTo>
                <a:cubicBezTo>
                  <a:pt x="2368139" y="161295"/>
                  <a:pt x="2441668" y="234794"/>
                  <a:pt x="2532369" y="234794"/>
                </a:cubicBezTo>
                <a:close/>
                <a:moveTo>
                  <a:pt x="2532369" y="8412892"/>
                </a:moveTo>
                <a:cubicBezTo>
                  <a:pt x="2441694" y="8412892"/>
                  <a:pt x="2368174" y="8486353"/>
                  <a:pt x="2368138" y="8576991"/>
                </a:cubicBezTo>
                <a:cubicBezTo>
                  <a:pt x="2368138" y="8486326"/>
                  <a:pt x="2294610" y="8412828"/>
                  <a:pt x="2203907" y="8412828"/>
                </a:cubicBezTo>
                <a:cubicBezTo>
                  <a:pt x="2294610" y="8412814"/>
                  <a:pt x="2368138" y="8339310"/>
                  <a:pt x="2368138" y="8248641"/>
                </a:cubicBezTo>
                <a:cubicBezTo>
                  <a:pt x="2368138" y="8248656"/>
                  <a:pt x="2368138" y="8248669"/>
                  <a:pt x="2368138" y="8248684"/>
                </a:cubicBezTo>
                <a:cubicBezTo>
                  <a:pt x="2368125" y="8339362"/>
                  <a:pt x="2441654" y="8412879"/>
                  <a:pt x="2532369" y="8412892"/>
                </a:cubicBezTo>
                <a:close/>
                <a:moveTo>
                  <a:pt x="2532369" y="8084475"/>
                </a:moveTo>
                <a:lnTo>
                  <a:pt x="2532369" y="8084541"/>
                </a:lnTo>
                <a:cubicBezTo>
                  <a:pt x="2441694" y="8084541"/>
                  <a:pt x="2368175" y="8158001"/>
                  <a:pt x="2368138" y="8248641"/>
                </a:cubicBezTo>
                <a:cubicBezTo>
                  <a:pt x="2368138" y="8157975"/>
                  <a:pt x="2294610" y="8084475"/>
                  <a:pt x="2203907" y="8084475"/>
                </a:cubicBezTo>
                <a:cubicBezTo>
                  <a:pt x="2294610" y="8084475"/>
                  <a:pt x="2368138" y="8010977"/>
                  <a:pt x="2368138" y="7920310"/>
                </a:cubicBezTo>
                <a:cubicBezTo>
                  <a:pt x="2368138" y="8010977"/>
                  <a:pt x="2441667" y="8084475"/>
                  <a:pt x="2532369" y="8084475"/>
                </a:cubicBezTo>
                <a:close/>
                <a:moveTo>
                  <a:pt x="2532369" y="7756147"/>
                </a:moveTo>
                <a:lnTo>
                  <a:pt x="2532369" y="7756211"/>
                </a:lnTo>
                <a:cubicBezTo>
                  <a:pt x="2441694" y="7756211"/>
                  <a:pt x="2368175" y="7829671"/>
                  <a:pt x="2368138" y="7920310"/>
                </a:cubicBezTo>
                <a:cubicBezTo>
                  <a:pt x="2368138" y="7829645"/>
                  <a:pt x="2294610" y="7756147"/>
                  <a:pt x="2203907" y="7756147"/>
                </a:cubicBezTo>
                <a:cubicBezTo>
                  <a:pt x="2283271" y="7756147"/>
                  <a:pt x="2349487" y="7699874"/>
                  <a:pt x="2364802" y="7625067"/>
                </a:cubicBezTo>
                <a:lnTo>
                  <a:pt x="2368136" y="7592015"/>
                </a:lnTo>
                <a:lnTo>
                  <a:pt x="2368139" y="7592046"/>
                </a:lnTo>
                <a:lnTo>
                  <a:pt x="2368142" y="7592015"/>
                </a:lnTo>
                <a:lnTo>
                  <a:pt x="2371475" y="7625067"/>
                </a:lnTo>
                <a:cubicBezTo>
                  <a:pt x="2386789" y="7699874"/>
                  <a:pt x="2453005" y="7756147"/>
                  <a:pt x="2532369" y="7756147"/>
                </a:cubicBezTo>
                <a:close/>
                <a:moveTo>
                  <a:pt x="2532369" y="7427883"/>
                </a:moveTo>
                <a:cubicBezTo>
                  <a:pt x="2453005" y="7427883"/>
                  <a:pt x="2386789" y="7484155"/>
                  <a:pt x="2371475" y="7558961"/>
                </a:cubicBezTo>
                <a:lnTo>
                  <a:pt x="2368142" y="7592015"/>
                </a:lnTo>
                <a:lnTo>
                  <a:pt x="2368139" y="7591982"/>
                </a:lnTo>
                <a:lnTo>
                  <a:pt x="2368136" y="7592015"/>
                </a:lnTo>
                <a:lnTo>
                  <a:pt x="2364803" y="7558961"/>
                </a:lnTo>
                <a:cubicBezTo>
                  <a:pt x="2349487" y="7484155"/>
                  <a:pt x="2283272" y="7427883"/>
                  <a:pt x="2203907" y="7427883"/>
                </a:cubicBezTo>
                <a:cubicBezTo>
                  <a:pt x="2294610" y="7427883"/>
                  <a:pt x="2368139" y="7354383"/>
                  <a:pt x="2368139" y="7263718"/>
                </a:cubicBezTo>
                <a:cubicBezTo>
                  <a:pt x="2368139" y="7354383"/>
                  <a:pt x="2441668" y="7427883"/>
                  <a:pt x="2532369" y="7427883"/>
                </a:cubicBezTo>
                <a:close/>
                <a:moveTo>
                  <a:pt x="2532369" y="7099531"/>
                </a:moveTo>
                <a:cubicBezTo>
                  <a:pt x="2532364" y="7099531"/>
                  <a:pt x="2532354" y="7099531"/>
                  <a:pt x="2532348" y="7099531"/>
                </a:cubicBezTo>
                <a:cubicBezTo>
                  <a:pt x="2441645" y="7099544"/>
                  <a:pt x="2368126" y="7173052"/>
                  <a:pt x="2368139" y="7263718"/>
                </a:cubicBezTo>
                <a:cubicBezTo>
                  <a:pt x="2368139" y="7263711"/>
                  <a:pt x="2368139" y="7263702"/>
                  <a:pt x="2368139" y="7263696"/>
                </a:cubicBezTo>
                <a:cubicBezTo>
                  <a:pt x="2368139" y="7173030"/>
                  <a:pt x="2294610" y="7099531"/>
                  <a:pt x="2203907" y="7099531"/>
                </a:cubicBezTo>
                <a:cubicBezTo>
                  <a:pt x="2294610" y="7099531"/>
                  <a:pt x="2368139" y="7026032"/>
                  <a:pt x="2368139" y="6935366"/>
                </a:cubicBezTo>
                <a:cubicBezTo>
                  <a:pt x="2368139" y="7026032"/>
                  <a:pt x="2441668" y="7099531"/>
                  <a:pt x="2532369" y="7099531"/>
                </a:cubicBezTo>
                <a:close/>
                <a:moveTo>
                  <a:pt x="2532369" y="6771136"/>
                </a:moveTo>
                <a:lnTo>
                  <a:pt x="2532369" y="6771201"/>
                </a:lnTo>
                <a:cubicBezTo>
                  <a:pt x="2441694" y="6771201"/>
                  <a:pt x="2368176" y="6844663"/>
                  <a:pt x="2368139" y="6935302"/>
                </a:cubicBezTo>
                <a:cubicBezTo>
                  <a:pt x="2368139" y="6844636"/>
                  <a:pt x="2294610" y="6771136"/>
                  <a:pt x="2203907" y="6771136"/>
                </a:cubicBezTo>
                <a:cubicBezTo>
                  <a:pt x="2283272" y="6771136"/>
                  <a:pt x="2349487" y="6714864"/>
                  <a:pt x="2364803" y="6640056"/>
                </a:cubicBezTo>
                <a:lnTo>
                  <a:pt x="2368136" y="6607004"/>
                </a:lnTo>
                <a:lnTo>
                  <a:pt x="2368139" y="6607037"/>
                </a:lnTo>
                <a:lnTo>
                  <a:pt x="2368142" y="6607004"/>
                </a:lnTo>
                <a:lnTo>
                  <a:pt x="2371475" y="6640056"/>
                </a:lnTo>
                <a:cubicBezTo>
                  <a:pt x="2386789" y="6714864"/>
                  <a:pt x="2453005" y="6771136"/>
                  <a:pt x="2532369" y="6771136"/>
                </a:cubicBezTo>
                <a:close/>
                <a:moveTo>
                  <a:pt x="2532369" y="6442872"/>
                </a:moveTo>
                <a:cubicBezTo>
                  <a:pt x="2453005" y="6442872"/>
                  <a:pt x="2386789" y="6499144"/>
                  <a:pt x="2371475" y="6573952"/>
                </a:cubicBezTo>
                <a:lnTo>
                  <a:pt x="2368142" y="6607004"/>
                </a:lnTo>
                <a:lnTo>
                  <a:pt x="2368139" y="6606971"/>
                </a:lnTo>
                <a:lnTo>
                  <a:pt x="2368136" y="6607004"/>
                </a:lnTo>
                <a:lnTo>
                  <a:pt x="2364803" y="6573952"/>
                </a:lnTo>
                <a:cubicBezTo>
                  <a:pt x="2349487" y="6499144"/>
                  <a:pt x="2283272" y="6442872"/>
                  <a:pt x="2203907" y="6442872"/>
                </a:cubicBezTo>
                <a:cubicBezTo>
                  <a:pt x="2294610" y="6442872"/>
                  <a:pt x="2368139" y="6369373"/>
                  <a:pt x="2368139" y="6278707"/>
                </a:cubicBezTo>
                <a:cubicBezTo>
                  <a:pt x="2368139" y="6369373"/>
                  <a:pt x="2441668" y="6442872"/>
                  <a:pt x="2532369" y="6442872"/>
                </a:cubicBezTo>
                <a:close/>
                <a:moveTo>
                  <a:pt x="2532369" y="6114521"/>
                </a:moveTo>
                <a:cubicBezTo>
                  <a:pt x="2441662" y="6114542"/>
                  <a:pt x="2368139" y="6188042"/>
                  <a:pt x="2368139" y="6278707"/>
                </a:cubicBezTo>
                <a:cubicBezTo>
                  <a:pt x="2368139" y="6188042"/>
                  <a:pt x="2294610" y="6114542"/>
                  <a:pt x="2203907" y="6114521"/>
                </a:cubicBezTo>
                <a:cubicBezTo>
                  <a:pt x="2294610" y="6114521"/>
                  <a:pt x="2368139" y="6041021"/>
                  <a:pt x="2368139" y="5950355"/>
                </a:cubicBezTo>
                <a:cubicBezTo>
                  <a:pt x="2368139" y="6041021"/>
                  <a:pt x="2441668" y="6114521"/>
                  <a:pt x="2532369" y="6114521"/>
                </a:cubicBezTo>
                <a:close/>
                <a:moveTo>
                  <a:pt x="2532369" y="5786127"/>
                </a:moveTo>
                <a:lnTo>
                  <a:pt x="2532369" y="5786192"/>
                </a:lnTo>
                <a:cubicBezTo>
                  <a:pt x="2441694" y="5786192"/>
                  <a:pt x="2368176" y="5859648"/>
                  <a:pt x="2368139" y="5950291"/>
                </a:cubicBezTo>
                <a:cubicBezTo>
                  <a:pt x="2368139" y="5859626"/>
                  <a:pt x="2294610" y="5786127"/>
                  <a:pt x="2203907" y="5786127"/>
                </a:cubicBezTo>
                <a:cubicBezTo>
                  <a:pt x="2283272" y="5786127"/>
                  <a:pt x="2349487" y="5729854"/>
                  <a:pt x="2364803" y="5655046"/>
                </a:cubicBezTo>
                <a:lnTo>
                  <a:pt x="2368136" y="5621994"/>
                </a:lnTo>
                <a:lnTo>
                  <a:pt x="2368139" y="5622026"/>
                </a:lnTo>
                <a:lnTo>
                  <a:pt x="2368142" y="5621994"/>
                </a:lnTo>
                <a:lnTo>
                  <a:pt x="2371475" y="5655046"/>
                </a:lnTo>
                <a:cubicBezTo>
                  <a:pt x="2386789" y="5729854"/>
                  <a:pt x="2453005" y="5786127"/>
                  <a:pt x="2532369" y="5786127"/>
                </a:cubicBezTo>
                <a:close/>
                <a:moveTo>
                  <a:pt x="2532369" y="5457862"/>
                </a:moveTo>
                <a:cubicBezTo>
                  <a:pt x="2453005" y="5457862"/>
                  <a:pt x="2386789" y="5514135"/>
                  <a:pt x="2371475" y="5588942"/>
                </a:cubicBezTo>
                <a:lnTo>
                  <a:pt x="2368142" y="5621994"/>
                </a:lnTo>
                <a:lnTo>
                  <a:pt x="2368139" y="5621962"/>
                </a:lnTo>
                <a:lnTo>
                  <a:pt x="2368136" y="5621994"/>
                </a:lnTo>
                <a:lnTo>
                  <a:pt x="2364803" y="5588942"/>
                </a:lnTo>
                <a:cubicBezTo>
                  <a:pt x="2349487" y="5514135"/>
                  <a:pt x="2283272" y="5457862"/>
                  <a:pt x="2203907" y="5457862"/>
                </a:cubicBezTo>
                <a:cubicBezTo>
                  <a:pt x="2283272" y="5457862"/>
                  <a:pt x="2349487" y="5401589"/>
                  <a:pt x="2364803" y="5326782"/>
                </a:cubicBezTo>
                <a:lnTo>
                  <a:pt x="2366821" y="5306766"/>
                </a:lnTo>
                <a:lnTo>
                  <a:pt x="2369456" y="5306766"/>
                </a:lnTo>
                <a:lnTo>
                  <a:pt x="2371475" y="5326782"/>
                </a:lnTo>
                <a:cubicBezTo>
                  <a:pt x="2386789" y="5401589"/>
                  <a:pt x="2453005" y="5457862"/>
                  <a:pt x="2532369" y="5457862"/>
                </a:cubicBezTo>
                <a:close/>
                <a:moveTo>
                  <a:pt x="2532369" y="5143227"/>
                </a:moveTo>
                <a:cubicBezTo>
                  <a:pt x="2453004" y="5143227"/>
                  <a:pt x="2386789" y="5199501"/>
                  <a:pt x="2371475" y="5274307"/>
                </a:cubicBezTo>
                <a:lnTo>
                  <a:pt x="2369456" y="5294321"/>
                </a:lnTo>
                <a:lnTo>
                  <a:pt x="2366821" y="5294321"/>
                </a:lnTo>
                <a:lnTo>
                  <a:pt x="2364802" y="5274307"/>
                </a:lnTo>
                <a:cubicBezTo>
                  <a:pt x="2349487" y="5199501"/>
                  <a:pt x="2283272" y="5143227"/>
                  <a:pt x="2203907" y="5143227"/>
                </a:cubicBezTo>
                <a:cubicBezTo>
                  <a:pt x="2294610" y="5143227"/>
                  <a:pt x="2368139" y="5069728"/>
                  <a:pt x="2368139" y="4979063"/>
                </a:cubicBezTo>
                <a:cubicBezTo>
                  <a:pt x="2368139" y="5069728"/>
                  <a:pt x="2441666" y="5143227"/>
                  <a:pt x="2532369" y="5143227"/>
                </a:cubicBezTo>
                <a:close/>
                <a:moveTo>
                  <a:pt x="2532369" y="4814898"/>
                </a:moveTo>
                <a:cubicBezTo>
                  <a:pt x="2441693" y="4814898"/>
                  <a:pt x="2368174" y="4888359"/>
                  <a:pt x="2368139" y="4978998"/>
                </a:cubicBezTo>
                <a:cubicBezTo>
                  <a:pt x="2368139" y="4888332"/>
                  <a:pt x="2294610" y="4814833"/>
                  <a:pt x="2203907" y="4814833"/>
                </a:cubicBezTo>
                <a:cubicBezTo>
                  <a:pt x="2294610" y="4814820"/>
                  <a:pt x="2368139" y="4741318"/>
                  <a:pt x="2368139" y="4650646"/>
                </a:cubicBezTo>
                <a:cubicBezTo>
                  <a:pt x="2368139" y="4650662"/>
                  <a:pt x="2368139" y="4650674"/>
                  <a:pt x="2368139" y="4650690"/>
                </a:cubicBezTo>
                <a:cubicBezTo>
                  <a:pt x="2368125" y="4741368"/>
                  <a:pt x="2441654" y="4814885"/>
                  <a:pt x="2532369" y="4814898"/>
                </a:cubicBezTo>
                <a:close/>
                <a:moveTo>
                  <a:pt x="2532369" y="4486480"/>
                </a:moveTo>
                <a:lnTo>
                  <a:pt x="2532369" y="4486546"/>
                </a:lnTo>
                <a:cubicBezTo>
                  <a:pt x="2441693" y="4486546"/>
                  <a:pt x="2368174" y="4560007"/>
                  <a:pt x="2368139" y="4650646"/>
                </a:cubicBezTo>
                <a:cubicBezTo>
                  <a:pt x="2368139" y="4559981"/>
                  <a:pt x="2294610" y="4486480"/>
                  <a:pt x="2203907" y="4486480"/>
                </a:cubicBezTo>
                <a:cubicBezTo>
                  <a:pt x="2294610" y="4486480"/>
                  <a:pt x="2368139" y="4412983"/>
                  <a:pt x="2368139" y="4322318"/>
                </a:cubicBezTo>
                <a:cubicBezTo>
                  <a:pt x="2368139" y="4412983"/>
                  <a:pt x="2441666" y="4486480"/>
                  <a:pt x="2532369" y="4486480"/>
                </a:cubicBezTo>
                <a:close/>
                <a:moveTo>
                  <a:pt x="2532369" y="4158153"/>
                </a:moveTo>
                <a:lnTo>
                  <a:pt x="2532369" y="4158217"/>
                </a:lnTo>
                <a:cubicBezTo>
                  <a:pt x="2441693" y="4158217"/>
                  <a:pt x="2368174" y="4231677"/>
                  <a:pt x="2368139" y="4322318"/>
                </a:cubicBezTo>
                <a:cubicBezTo>
                  <a:pt x="2368139" y="4231652"/>
                  <a:pt x="2294610" y="4158153"/>
                  <a:pt x="2203907" y="4158153"/>
                </a:cubicBezTo>
                <a:cubicBezTo>
                  <a:pt x="2283272" y="4158153"/>
                  <a:pt x="2349487" y="4101879"/>
                  <a:pt x="2364802" y="4027073"/>
                </a:cubicBezTo>
                <a:lnTo>
                  <a:pt x="2368134" y="3994019"/>
                </a:lnTo>
                <a:lnTo>
                  <a:pt x="2368139" y="3994052"/>
                </a:lnTo>
                <a:lnTo>
                  <a:pt x="2368142" y="3994019"/>
                </a:lnTo>
                <a:lnTo>
                  <a:pt x="2371475" y="4027073"/>
                </a:lnTo>
                <a:cubicBezTo>
                  <a:pt x="2386789" y="4101879"/>
                  <a:pt x="2453004" y="4158153"/>
                  <a:pt x="2532369" y="4158153"/>
                </a:cubicBezTo>
                <a:close/>
                <a:moveTo>
                  <a:pt x="2532369" y="3829888"/>
                </a:moveTo>
                <a:cubicBezTo>
                  <a:pt x="2453004" y="3829888"/>
                  <a:pt x="2386789" y="3886160"/>
                  <a:pt x="2371475" y="3960967"/>
                </a:cubicBezTo>
                <a:lnTo>
                  <a:pt x="2368142" y="3994019"/>
                </a:lnTo>
                <a:lnTo>
                  <a:pt x="2368139" y="3993988"/>
                </a:lnTo>
                <a:lnTo>
                  <a:pt x="2368134" y="3994019"/>
                </a:lnTo>
                <a:lnTo>
                  <a:pt x="2364802" y="3960967"/>
                </a:lnTo>
                <a:cubicBezTo>
                  <a:pt x="2349487" y="3886160"/>
                  <a:pt x="2283272" y="3829888"/>
                  <a:pt x="2203907" y="3829888"/>
                </a:cubicBezTo>
                <a:cubicBezTo>
                  <a:pt x="2294610" y="3829888"/>
                  <a:pt x="2368139" y="3756389"/>
                  <a:pt x="2368139" y="3665724"/>
                </a:cubicBezTo>
                <a:cubicBezTo>
                  <a:pt x="2368139" y="3756389"/>
                  <a:pt x="2441666" y="3829888"/>
                  <a:pt x="2532369" y="3829888"/>
                </a:cubicBezTo>
                <a:close/>
                <a:moveTo>
                  <a:pt x="2532369" y="3501537"/>
                </a:moveTo>
                <a:cubicBezTo>
                  <a:pt x="2532362" y="3501537"/>
                  <a:pt x="2532354" y="3501537"/>
                  <a:pt x="2532348" y="3501537"/>
                </a:cubicBezTo>
                <a:cubicBezTo>
                  <a:pt x="2441644" y="3501550"/>
                  <a:pt x="2368125" y="3575057"/>
                  <a:pt x="2368139" y="3665724"/>
                </a:cubicBezTo>
                <a:cubicBezTo>
                  <a:pt x="2368139" y="3665716"/>
                  <a:pt x="2368139" y="3665708"/>
                  <a:pt x="2368139" y="3665701"/>
                </a:cubicBezTo>
                <a:cubicBezTo>
                  <a:pt x="2368139" y="3575035"/>
                  <a:pt x="2294610" y="3501537"/>
                  <a:pt x="2203907" y="3501537"/>
                </a:cubicBezTo>
                <a:cubicBezTo>
                  <a:pt x="2294610" y="3501537"/>
                  <a:pt x="2368139" y="3428038"/>
                  <a:pt x="2368139" y="3337371"/>
                </a:cubicBezTo>
                <a:cubicBezTo>
                  <a:pt x="2368139" y="3428038"/>
                  <a:pt x="2441666" y="3501537"/>
                  <a:pt x="2532369" y="3501537"/>
                </a:cubicBezTo>
                <a:close/>
                <a:moveTo>
                  <a:pt x="2532369" y="3173141"/>
                </a:moveTo>
                <a:lnTo>
                  <a:pt x="2532369" y="3173207"/>
                </a:lnTo>
                <a:cubicBezTo>
                  <a:pt x="2441693" y="3173207"/>
                  <a:pt x="2368174" y="3246667"/>
                  <a:pt x="2368139" y="3337307"/>
                </a:cubicBezTo>
                <a:cubicBezTo>
                  <a:pt x="2368139" y="3246640"/>
                  <a:pt x="2294610" y="3173141"/>
                  <a:pt x="2203907" y="3173141"/>
                </a:cubicBezTo>
                <a:cubicBezTo>
                  <a:pt x="2283272" y="3173141"/>
                  <a:pt x="2349487" y="3116869"/>
                  <a:pt x="2364802" y="3042061"/>
                </a:cubicBezTo>
                <a:lnTo>
                  <a:pt x="2368134" y="3009009"/>
                </a:lnTo>
                <a:lnTo>
                  <a:pt x="2368139" y="3009043"/>
                </a:lnTo>
                <a:lnTo>
                  <a:pt x="2368142" y="3009009"/>
                </a:lnTo>
                <a:lnTo>
                  <a:pt x="2371475" y="3042061"/>
                </a:lnTo>
                <a:cubicBezTo>
                  <a:pt x="2386789" y="3116869"/>
                  <a:pt x="2453004" y="3173141"/>
                  <a:pt x="2532369" y="3173141"/>
                </a:cubicBezTo>
                <a:close/>
                <a:moveTo>
                  <a:pt x="2532369" y="2844877"/>
                </a:moveTo>
                <a:cubicBezTo>
                  <a:pt x="2453004" y="2844877"/>
                  <a:pt x="2386789" y="2901149"/>
                  <a:pt x="2371475" y="2975957"/>
                </a:cubicBezTo>
                <a:lnTo>
                  <a:pt x="2368142" y="3009009"/>
                </a:lnTo>
                <a:lnTo>
                  <a:pt x="2368139" y="3008977"/>
                </a:lnTo>
                <a:lnTo>
                  <a:pt x="2368134" y="3009009"/>
                </a:lnTo>
                <a:lnTo>
                  <a:pt x="2364802" y="2975957"/>
                </a:lnTo>
                <a:cubicBezTo>
                  <a:pt x="2349487" y="2901149"/>
                  <a:pt x="2283272" y="2844877"/>
                  <a:pt x="2203907" y="2844877"/>
                </a:cubicBezTo>
                <a:cubicBezTo>
                  <a:pt x="2294610" y="2844877"/>
                  <a:pt x="2368139" y="2771378"/>
                  <a:pt x="2368139" y="2680713"/>
                </a:cubicBezTo>
                <a:cubicBezTo>
                  <a:pt x="2368139" y="2771378"/>
                  <a:pt x="2441666" y="2844877"/>
                  <a:pt x="2532369" y="2844877"/>
                </a:cubicBezTo>
                <a:close/>
                <a:moveTo>
                  <a:pt x="2532369" y="2516527"/>
                </a:moveTo>
                <a:cubicBezTo>
                  <a:pt x="2441662" y="2516548"/>
                  <a:pt x="2368139" y="2590048"/>
                  <a:pt x="2368139" y="2680713"/>
                </a:cubicBezTo>
                <a:cubicBezTo>
                  <a:pt x="2368139" y="2590048"/>
                  <a:pt x="2294610" y="2516548"/>
                  <a:pt x="2203907" y="2516527"/>
                </a:cubicBezTo>
                <a:cubicBezTo>
                  <a:pt x="2294610" y="2516527"/>
                  <a:pt x="2368139" y="2443027"/>
                  <a:pt x="2368139" y="2352361"/>
                </a:cubicBezTo>
                <a:cubicBezTo>
                  <a:pt x="2368139" y="2443027"/>
                  <a:pt x="2441666" y="2516527"/>
                  <a:pt x="2532369" y="2516527"/>
                </a:cubicBezTo>
                <a:close/>
                <a:moveTo>
                  <a:pt x="2532369" y="2188132"/>
                </a:moveTo>
                <a:lnTo>
                  <a:pt x="2532369" y="2188198"/>
                </a:lnTo>
                <a:cubicBezTo>
                  <a:pt x="2441693" y="2188198"/>
                  <a:pt x="2368174" y="2261654"/>
                  <a:pt x="2368139" y="2352296"/>
                </a:cubicBezTo>
                <a:cubicBezTo>
                  <a:pt x="2368139" y="2261631"/>
                  <a:pt x="2294610" y="2188132"/>
                  <a:pt x="2203907" y="2188132"/>
                </a:cubicBezTo>
                <a:cubicBezTo>
                  <a:pt x="2283272" y="2188132"/>
                  <a:pt x="2349487" y="2131858"/>
                  <a:pt x="2364802" y="2057052"/>
                </a:cubicBezTo>
                <a:lnTo>
                  <a:pt x="2368134" y="2023999"/>
                </a:lnTo>
                <a:lnTo>
                  <a:pt x="2368139" y="2024032"/>
                </a:lnTo>
                <a:lnTo>
                  <a:pt x="2368142" y="2023999"/>
                </a:lnTo>
                <a:lnTo>
                  <a:pt x="2371475" y="2057052"/>
                </a:lnTo>
                <a:cubicBezTo>
                  <a:pt x="2386789" y="2131858"/>
                  <a:pt x="2453004" y="2188132"/>
                  <a:pt x="2532369" y="2188132"/>
                </a:cubicBezTo>
                <a:close/>
                <a:moveTo>
                  <a:pt x="2532369" y="1859867"/>
                </a:moveTo>
                <a:cubicBezTo>
                  <a:pt x="2453004" y="1859867"/>
                  <a:pt x="2386789" y="1916141"/>
                  <a:pt x="2371475" y="1990947"/>
                </a:cubicBezTo>
                <a:lnTo>
                  <a:pt x="2368142" y="2023999"/>
                </a:lnTo>
                <a:lnTo>
                  <a:pt x="2368139" y="2023966"/>
                </a:lnTo>
                <a:lnTo>
                  <a:pt x="2368134" y="2023999"/>
                </a:lnTo>
                <a:lnTo>
                  <a:pt x="2364802" y="1990947"/>
                </a:lnTo>
                <a:cubicBezTo>
                  <a:pt x="2349487" y="1916141"/>
                  <a:pt x="2283272" y="1859867"/>
                  <a:pt x="2203907" y="1859867"/>
                </a:cubicBezTo>
                <a:cubicBezTo>
                  <a:pt x="2283272" y="1859867"/>
                  <a:pt x="2349487" y="1803594"/>
                  <a:pt x="2364802" y="1728787"/>
                </a:cubicBezTo>
                <a:lnTo>
                  <a:pt x="2366821" y="1708772"/>
                </a:lnTo>
                <a:lnTo>
                  <a:pt x="2369456" y="1708772"/>
                </a:lnTo>
                <a:lnTo>
                  <a:pt x="2371475" y="1728787"/>
                </a:lnTo>
                <a:cubicBezTo>
                  <a:pt x="2386789" y="1803594"/>
                  <a:pt x="2453004" y="1859867"/>
                  <a:pt x="2532369" y="1859867"/>
                </a:cubicBezTo>
                <a:close/>
                <a:moveTo>
                  <a:pt x="2532369" y="1548134"/>
                </a:moveTo>
                <a:cubicBezTo>
                  <a:pt x="2453004" y="1548134"/>
                  <a:pt x="2386789" y="1604407"/>
                  <a:pt x="2371475" y="1679213"/>
                </a:cubicBezTo>
                <a:lnTo>
                  <a:pt x="2369456" y="1699229"/>
                </a:lnTo>
                <a:lnTo>
                  <a:pt x="2366821" y="1699229"/>
                </a:lnTo>
                <a:lnTo>
                  <a:pt x="2364802" y="1679213"/>
                </a:lnTo>
                <a:cubicBezTo>
                  <a:pt x="2349487" y="1604407"/>
                  <a:pt x="2283272" y="1548134"/>
                  <a:pt x="2203907" y="1548134"/>
                </a:cubicBezTo>
                <a:cubicBezTo>
                  <a:pt x="2294610" y="1548134"/>
                  <a:pt x="2368139" y="1474635"/>
                  <a:pt x="2368139" y="1383969"/>
                </a:cubicBezTo>
                <a:cubicBezTo>
                  <a:pt x="2368139" y="1474635"/>
                  <a:pt x="2441666" y="1548134"/>
                  <a:pt x="2532369" y="1548134"/>
                </a:cubicBezTo>
                <a:close/>
                <a:moveTo>
                  <a:pt x="2532369" y="1219804"/>
                </a:moveTo>
                <a:cubicBezTo>
                  <a:pt x="2441694" y="1219804"/>
                  <a:pt x="2368174" y="1293264"/>
                  <a:pt x="2368139" y="1383905"/>
                </a:cubicBezTo>
                <a:cubicBezTo>
                  <a:pt x="2368139" y="1293238"/>
                  <a:pt x="2294610" y="1219740"/>
                  <a:pt x="2203907" y="1219740"/>
                </a:cubicBezTo>
                <a:cubicBezTo>
                  <a:pt x="2294610" y="1219726"/>
                  <a:pt x="2368139" y="1146222"/>
                  <a:pt x="2368139" y="1055553"/>
                </a:cubicBezTo>
                <a:cubicBezTo>
                  <a:pt x="2368139" y="1055568"/>
                  <a:pt x="2368139" y="1055581"/>
                  <a:pt x="2368139" y="1055596"/>
                </a:cubicBezTo>
                <a:cubicBezTo>
                  <a:pt x="2368126" y="1146274"/>
                  <a:pt x="2441654" y="1219791"/>
                  <a:pt x="2532369" y="1219804"/>
                </a:cubicBezTo>
                <a:close/>
                <a:moveTo>
                  <a:pt x="2700610" y="12192000"/>
                </a:moveTo>
                <a:lnTo>
                  <a:pt x="2692588" y="12192000"/>
                </a:lnTo>
                <a:lnTo>
                  <a:pt x="2696599" y="12172129"/>
                </a:lnTo>
                <a:cubicBezTo>
                  <a:pt x="2696599" y="12172135"/>
                  <a:pt x="2696599" y="12172144"/>
                  <a:pt x="2696599" y="12172152"/>
                </a:cubicBezTo>
                <a:close/>
                <a:moveTo>
                  <a:pt x="2860808" y="9709609"/>
                </a:moveTo>
                <a:lnTo>
                  <a:pt x="2860764" y="9709615"/>
                </a:lnTo>
                <a:lnTo>
                  <a:pt x="2860808" y="9709619"/>
                </a:lnTo>
                <a:lnTo>
                  <a:pt x="2827748" y="9712950"/>
                </a:lnTo>
                <a:cubicBezTo>
                  <a:pt x="2763593" y="9726071"/>
                  <a:pt x="2713064" y="9776575"/>
                  <a:pt x="2699936" y="9840710"/>
                </a:cubicBezTo>
                <a:lnTo>
                  <a:pt x="2696605" y="9873736"/>
                </a:lnTo>
                <a:lnTo>
                  <a:pt x="2696599" y="9873672"/>
                </a:lnTo>
                <a:cubicBezTo>
                  <a:pt x="2696599" y="9873672"/>
                  <a:pt x="2696599" y="9873649"/>
                  <a:pt x="2696599" y="9873649"/>
                </a:cubicBezTo>
                <a:lnTo>
                  <a:pt x="2696591" y="9873725"/>
                </a:lnTo>
                <a:lnTo>
                  <a:pt x="2693263" y="9840716"/>
                </a:lnTo>
                <a:cubicBezTo>
                  <a:pt x="2677949" y="9765908"/>
                  <a:pt x="2611736" y="9709634"/>
                  <a:pt x="2532367" y="9709615"/>
                </a:cubicBezTo>
                <a:cubicBezTo>
                  <a:pt x="2623071" y="9709615"/>
                  <a:pt x="2696599" y="9636116"/>
                  <a:pt x="2696599" y="9545450"/>
                </a:cubicBezTo>
                <a:cubicBezTo>
                  <a:pt x="2696599" y="9545450"/>
                  <a:pt x="2696599" y="9545471"/>
                  <a:pt x="2696599" y="9545471"/>
                </a:cubicBezTo>
                <a:cubicBezTo>
                  <a:pt x="2696609" y="9624804"/>
                  <a:pt x="2752914" y="9690993"/>
                  <a:pt x="2827753" y="9706286"/>
                </a:cubicBezTo>
                <a:close/>
                <a:moveTo>
                  <a:pt x="2860808" y="2516522"/>
                </a:moveTo>
                <a:lnTo>
                  <a:pt x="2860765" y="2516527"/>
                </a:lnTo>
                <a:lnTo>
                  <a:pt x="2860808" y="2516530"/>
                </a:lnTo>
                <a:lnTo>
                  <a:pt x="2827749" y="2519862"/>
                </a:lnTo>
                <a:cubicBezTo>
                  <a:pt x="2763594" y="2532983"/>
                  <a:pt x="2713064" y="2583487"/>
                  <a:pt x="2699937" y="2647620"/>
                </a:cubicBezTo>
                <a:lnTo>
                  <a:pt x="2696605" y="2680648"/>
                </a:lnTo>
                <a:lnTo>
                  <a:pt x="2696599" y="2680583"/>
                </a:lnTo>
                <a:cubicBezTo>
                  <a:pt x="2696599" y="2680583"/>
                  <a:pt x="2696599" y="2680560"/>
                  <a:pt x="2696599" y="2680560"/>
                </a:cubicBezTo>
                <a:lnTo>
                  <a:pt x="2696592" y="2680636"/>
                </a:lnTo>
                <a:lnTo>
                  <a:pt x="2693263" y="2647628"/>
                </a:lnTo>
                <a:cubicBezTo>
                  <a:pt x="2677950" y="2572820"/>
                  <a:pt x="2611738" y="2516546"/>
                  <a:pt x="2532369" y="2516527"/>
                </a:cubicBezTo>
                <a:cubicBezTo>
                  <a:pt x="2623071" y="2516527"/>
                  <a:pt x="2696599" y="2443027"/>
                  <a:pt x="2696599" y="2352361"/>
                </a:cubicBezTo>
                <a:cubicBezTo>
                  <a:pt x="2696599" y="2352361"/>
                  <a:pt x="2696599" y="2352383"/>
                  <a:pt x="2696599" y="2352383"/>
                </a:cubicBezTo>
                <a:cubicBezTo>
                  <a:pt x="2696610" y="2431715"/>
                  <a:pt x="2752914" y="2497905"/>
                  <a:pt x="2827754" y="2513198"/>
                </a:cubicBezTo>
                <a:close/>
                <a:moveTo>
                  <a:pt x="2860809" y="6114517"/>
                </a:moveTo>
                <a:lnTo>
                  <a:pt x="2860765" y="6114521"/>
                </a:lnTo>
                <a:lnTo>
                  <a:pt x="2860809" y="6114525"/>
                </a:lnTo>
                <a:lnTo>
                  <a:pt x="2827749" y="6117856"/>
                </a:lnTo>
                <a:cubicBezTo>
                  <a:pt x="2763594" y="6130977"/>
                  <a:pt x="2713064" y="6181483"/>
                  <a:pt x="2699937" y="6245615"/>
                </a:cubicBezTo>
                <a:lnTo>
                  <a:pt x="2696606" y="6278643"/>
                </a:lnTo>
                <a:lnTo>
                  <a:pt x="2696600" y="6278577"/>
                </a:lnTo>
                <a:cubicBezTo>
                  <a:pt x="2696600" y="6278577"/>
                  <a:pt x="2696600" y="6278555"/>
                  <a:pt x="2696600" y="6278555"/>
                </a:cubicBezTo>
                <a:lnTo>
                  <a:pt x="2696593" y="6278631"/>
                </a:lnTo>
                <a:lnTo>
                  <a:pt x="2693264" y="6245623"/>
                </a:lnTo>
                <a:cubicBezTo>
                  <a:pt x="2677951" y="6170814"/>
                  <a:pt x="2611738" y="6114539"/>
                  <a:pt x="2532369" y="6114521"/>
                </a:cubicBezTo>
                <a:cubicBezTo>
                  <a:pt x="2623071" y="6114521"/>
                  <a:pt x="2696600" y="6041021"/>
                  <a:pt x="2696600" y="5950355"/>
                </a:cubicBezTo>
                <a:cubicBezTo>
                  <a:pt x="2696600" y="5950355"/>
                  <a:pt x="2696600" y="5950379"/>
                  <a:pt x="2696600" y="5950379"/>
                </a:cubicBezTo>
                <a:cubicBezTo>
                  <a:pt x="2696610" y="6029710"/>
                  <a:pt x="2752915" y="6095899"/>
                  <a:pt x="2827754" y="6111192"/>
                </a:cubicBezTo>
                <a:close/>
                <a:moveTo>
                  <a:pt x="2860852" y="12007964"/>
                </a:moveTo>
                <a:lnTo>
                  <a:pt x="2860852" y="12007985"/>
                </a:lnTo>
                <a:cubicBezTo>
                  <a:pt x="2770166" y="12007975"/>
                  <a:pt x="2696636" y="12081438"/>
                  <a:pt x="2696599" y="12172087"/>
                </a:cubicBezTo>
                <a:cubicBezTo>
                  <a:pt x="2696599" y="12081421"/>
                  <a:pt x="2623071" y="12007922"/>
                  <a:pt x="2532367" y="12007922"/>
                </a:cubicBezTo>
                <a:cubicBezTo>
                  <a:pt x="2623075" y="12007911"/>
                  <a:pt x="2696599" y="11934406"/>
                  <a:pt x="2696599" y="11843734"/>
                </a:cubicBezTo>
                <a:cubicBezTo>
                  <a:pt x="2696599" y="11843751"/>
                  <a:pt x="2696599" y="11843763"/>
                  <a:pt x="2696599" y="11843778"/>
                </a:cubicBezTo>
                <a:cubicBezTo>
                  <a:pt x="2696599" y="11934456"/>
                  <a:pt x="2770136" y="12007964"/>
                  <a:pt x="2860852" y="12007964"/>
                </a:cubicBezTo>
                <a:close/>
                <a:moveTo>
                  <a:pt x="2860852" y="11679548"/>
                </a:moveTo>
                <a:lnTo>
                  <a:pt x="2860852" y="11679634"/>
                </a:lnTo>
                <a:cubicBezTo>
                  <a:pt x="2770166" y="11679622"/>
                  <a:pt x="2696636" y="11753085"/>
                  <a:pt x="2696599" y="11843734"/>
                </a:cubicBezTo>
                <a:cubicBezTo>
                  <a:pt x="2696599" y="11843728"/>
                  <a:pt x="2696599" y="11843721"/>
                  <a:pt x="2696599" y="11843713"/>
                </a:cubicBezTo>
                <a:cubicBezTo>
                  <a:pt x="2696599" y="11753047"/>
                  <a:pt x="2623071" y="11679548"/>
                  <a:pt x="2532367" y="11679548"/>
                </a:cubicBezTo>
                <a:cubicBezTo>
                  <a:pt x="2623071" y="11679548"/>
                  <a:pt x="2696599" y="11606051"/>
                  <a:pt x="2696599" y="11515383"/>
                </a:cubicBezTo>
                <a:cubicBezTo>
                  <a:pt x="2696599" y="11515390"/>
                  <a:pt x="2696599" y="11515398"/>
                  <a:pt x="2696599" y="11515404"/>
                </a:cubicBezTo>
                <a:cubicBezTo>
                  <a:pt x="2696612" y="11606072"/>
                  <a:pt x="2770150" y="11679563"/>
                  <a:pt x="2860852" y="11679548"/>
                </a:cubicBezTo>
                <a:close/>
                <a:moveTo>
                  <a:pt x="2860852" y="11351219"/>
                </a:moveTo>
                <a:lnTo>
                  <a:pt x="2860852" y="11351305"/>
                </a:lnTo>
                <a:cubicBezTo>
                  <a:pt x="2770175" y="11351294"/>
                  <a:pt x="2696646" y="11424743"/>
                  <a:pt x="2696599" y="11515383"/>
                </a:cubicBezTo>
                <a:cubicBezTo>
                  <a:pt x="2696599" y="11424718"/>
                  <a:pt x="2623071" y="11351219"/>
                  <a:pt x="2532367" y="11351219"/>
                </a:cubicBezTo>
                <a:cubicBezTo>
                  <a:pt x="2623071" y="11351219"/>
                  <a:pt x="2696599" y="11277721"/>
                  <a:pt x="2696599" y="11187056"/>
                </a:cubicBezTo>
                <a:cubicBezTo>
                  <a:pt x="2696599" y="11187060"/>
                  <a:pt x="2696599" y="11187068"/>
                  <a:pt x="2696599" y="11187077"/>
                </a:cubicBezTo>
                <a:cubicBezTo>
                  <a:pt x="2696612" y="11277742"/>
                  <a:pt x="2770150" y="11351231"/>
                  <a:pt x="2860852" y="11351219"/>
                </a:cubicBezTo>
                <a:close/>
                <a:moveTo>
                  <a:pt x="2860852" y="10694559"/>
                </a:moveTo>
                <a:lnTo>
                  <a:pt x="2860852" y="10694625"/>
                </a:lnTo>
                <a:cubicBezTo>
                  <a:pt x="2770158" y="10694612"/>
                  <a:pt x="2696623" y="10768090"/>
                  <a:pt x="2696599" y="10858747"/>
                </a:cubicBezTo>
                <a:cubicBezTo>
                  <a:pt x="2696612" y="10949413"/>
                  <a:pt x="2770150" y="11022900"/>
                  <a:pt x="2860852" y="11022889"/>
                </a:cubicBezTo>
                <a:lnTo>
                  <a:pt x="2860852" y="11022975"/>
                </a:lnTo>
                <a:cubicBezTo>
                  <a:pt x="2770175" y="11022963"/>
                  <a:pt x="2696646" y="11096414"/>
                  <a:pt x="2696599" y="11187056"/>
                </a:cubicBezTo>
                <a:cubicBezTo>
                  <a:pt x="2696599" y="11096388"/>
                  <a:pt x="2623071" y="11022889"/>
                  <a:pt x="2532367" y="11022889"/>
                </a:cubicBezTo>
                <a:cubicBezTo>
                  <a:pt x="2623071" y="11022889"/>
                  <a:pt x="2696599" y="10949390"/>
                  <a:pt x="2696599" y="10858724"/>
                </a:cubicBezTo>
                <a:cubicBezTo>
                  <a:pt x="2696599" y="10768059"/>
                  <a:pt x="2623071" y="10694559"/>
                  <a:pt x="2532367" y="10694559"/>
                </a:cubicBezTo>
                <a:cubicBezTo>
                  <a:pt x="2623071" y="10694559"/>
                  <a:pt x="2696599" y="10621060"/>
                  <a:pt x="2696599" y="10530395"/>
                </a:cubicBezTo>
                <a:cubicBezTo>
                  <a:pt x="2696599" y="10530401"/>
                  <a:pt x="2696599" y="10530412"/>
                  <a:pt x="2696599" y="10530416"/>
                </a:cubicBezTo>
                <a:cubicBezTo>
                  <a:pt x="2696612" y="10621081"/>
                  <a:pt x="2770150" y="10694570"/>
                  <a:pt x="2860852" y="10694559"/>
                </a:cubicBezTo>
                <a:close/>
                <a:moveTo>
                  <a:pt x="2860852" y="10366144"/>
                </a:moveTo>
                <a:lnTo>
                  <a:pt x="2860852" y="10366295"/>
                </a:lnTo>
                <a:cubicBezTo>
                  <a:pt x="2770199" y="10366283"/>
                  <a:pt x="2696683" y="10439691"/>
                  <a:pt x="2696599" y="10530308"/>
                </a:cubicBezTo>
                <a:cubicBezTo>
                  <a:pt x="2696599" y="10439641"/>
                  <a:pt x="2623071" y="10366144"/>
                  <a:pt x="2532367" y="10366144"/>
                </a:cubicBezTo>
                <a:cubicBezTo>
                  <a:pt x="2623071" y="10366144"/>
                  <a:pt x="2696599" y="10292646"/>
                  <a:pt x="2696599" y="10201979"/>
                </a:cubicBezTo>
                <a:cubicBezTo>
                  <a:pt x="2696599" y="10201979"/>
                  <a:pt x="2696599" y="10202000"/>
                  <a:pt x="2696599" y="10202000"/>
                </a:cubicBezTo>
                <a:cubicBezTo>
                  <a:pt x="2696612" y="10292667"/>
                  <a:pt x="2770150" y="10366154"/>
                  <a:pt x="2860852" y="10366144"/>
                </a:cubicBezTo>
                <a:close/>
                <a:moveTo>
                  <a:pt x="2860852" y="10037814"/>
                </a:moveTo>
                <a:lnTo>
                  <a:pt x="2860852" y="10037966"/>
                </a:lnTo>
                <a:cubicBezTo>
                  <a:pt x="2770199" y="10037945"/>
                  <a:pt x="2696683" y="10111355"/>
                  <a:pt x="2696599" y="10201979"/>
                </a:cubicBezTo>
                <a:cubicBezTo>
                  <a:pt x="2696599" y="10111313"/>
                  <a:pt x="2623071" y="10037814"/>
                  <a:pt x="2532367" y="10037814"/>
                </a:cubicBezTo>
                <a:cubicBezTo>
                  <a:pt x="2611732" y="10037814"/>
                  <a:pt x="2677948" y="9981542"/>
                  <a:pt x="2693263" y="9906734"/>
                </a:cubicBezTo>
                <a:lnTo>
                  <a:pt x="2696591" y="9873725"/>
                </a:lnTo>
                <a:lnTo>
                  <a:pt x="2696599" y="9873801"/>
                </a:lnTo>
                <a:lnTo>
                  <a:pt x="2696605" y="9873736"/>
                </a:lnTo>
                <a:lnTo>
                  <a:pt x="2699940" y="9906755"/>
                </a:lnTo>
                <a:cubicBezTo>
                  <a:pt x="2715264" y="9981563"/>
                  <a:pt x="2781487" y="10037831"/>
                  <a:pt x="2860852" y="10037814"/>
                </a:cubicBezTo>
                <a:close/>
                <a:moveTo>
                  <a:pt x="2860852" y="9381285"/>
                </a:moveTo>
                <a:cubicBezTo>
                  <a:pt x="2860845" y="9381285"/>
                  <a:pt x="2860836" y="9381285"/>
                  <a:pt x="2860830" y="9381285"/>
                </a:cubicBezTo>
                <a:cubicBezTo>
                  <a:pt x="2770127" y="9381285"/>
                  <a:pt x="2696599" y="9454783"/>
                  <a:pt x="2696599" y="9545450"/>
                </a:cubicBezTo>
                <a:cubicBezTo>
                  <a:pt x="2696599" y="9454783"/>
                  <a:pt x="2623071" y="9381285"/>
                  <a:pt x="2532367" y="9381285"/>
                </a:cubicBezTo>
                <a:cubicBezTo>
                  <a:pt x="2623071" y="9381285"/>
                  <a:pt x="2696599" y="9307786"/>
                  <a:pt x="2696599" y="9217121"/>
                </a:cubicBezTo>
                <a:cubicBezTo>
                  <a:pt x="2696599" y="9217121"/>
                  <a:pt x="2696599" y="9217142"/>
                  <a:pt x="2696599" y="9217142"/>
                </a:cubicBezTo>
                <a:cubicBezTo>
                  <a:pt x="2696612" y="9307807"/>
                  <a:pt x="2770150" y="9381307"/>
                  <a:pt x="2860852" y="9381285"/>
                </a:cubicBezTo>
                <a:close/>
                <a:moveTo>
                  <a:pt x="2860852" y="9052956"/>
                </a:moveTo>
                <a:cubicBezTo>
                  <a:pt x="2860845" y="9052956"/>
                  <a:pt x="2860836" y="9052956"/>
                  <a:pt x="2860830" y="9052956"/>
                </a:cubicBezTo>
                <a:cubicBezTo>
                  <a:pt x="2770127" y="9052956"/>
                  <a:pt x="2696599" y="9126455"/>
                  <a:pt x="2696599" y="9217121"/>
                </a:cubicBezTo>
                <a:cubicBezTo>
                  <a:pt x="2696599" y="9126455"/>
                  <a:pt x="2623071" y="9052956"/>
                  <a:pt x="2532367" y="9052956"/>
                </a:cubicBezTo>
                <a:cubicBezTo>
                  <a:pt x="2611732" y="9052956"/>
                  <a:pt x="2677948" y="8996682"/>
                  <a:pt x="2693263" y="8921876"/>
                </a:cubicBezTo>
                <a:lnTo>
                  <a:pt x="2695281" y="8901860"/>
                </a:lnTo>
                <a:lnTo>
                  <a:pt x="2697916" y="8901860"/>
                </a:lnTo>
                <a:lnTo>
                  <a:pt x="2699940" y="8921897"/>
                </a:lnTo>
                <a:cubicBezTo>
                  <a:pt x="2715264" y="8996705"/>
                  <a:pt x="2781487" y="9052975"/>
                  <a:pt x="2860852" y="9052956"/>
                </a:cubicBezTo>
                <a:close/>
                <a:moveTo>
                  <a:pt x="2860852" y="8741200"/>
                </a:moveTo>
                <a:lnTo>
                  <a:pt x="2860852" y="8741222"/>
                </a:lnTo>
                <a:cubicBezTo>
                  <a:pt x="2860845" y="8741222"/>
                  <a:pt x="2860836" y="8741222"/>
                  <a:pt x="2860830" y="8741222"/>
                </a:cubicBezTo>
                <a:cubicBezTo>
                  <a:pt x="2781466" y="8741222"/>
                  <a:pt x="2715249" y="8797496"/>
                  <a:pt x="2699935" y="8872301"/>
                </a:cubicBezTo>
                <a:lnTo>
                  <a:pt x="2697916" y="8892316"/>
                </a:lnTo>
                <a:lnTo>
                  <a:pt x="2695281" y="8892316"/>
                </a:lnTo>
                <a:lnTo>
                  <a:pt x="2693263" y="8872301"/>
                </a:lnTo>
                <a:cubicBezTo>
                  <a:pt x="2677948" y="8797496"/>
                  <a:pt x="2611732" y="8741222"/>
                  <a:pt x="2532367" y="8741222"/>
                </a:cubicBezTo>
                <a:cubicBezTo>
                  <a:pt x="2532375" y="8741222"/>
                  <a:pt x="2532383" y="8741222"/>
                  <a:pt x="2532390" y="8741222"/>
                </a:cubicBezTo>
                <a:cubicBezTo>
                  <a:pt x="2623092" y="8741211"/>
                  <a:pt x="2696612" y="8667701"/>
                  <a:pt x="2696599" y="8577036"/>
                </a:cubicBezTo>
                <a:cubicBezTo>
                  <a:pt x="2696599" y="8577042"/>
                  <a:pt x="2696599" y="8577050"/>
                  <a:pt x="2696599" y="8577057"/>
                </a:cubicBezTo>
                <a:cubicBezTo>
                  <a:pt x="2696612" y="8667722"/>
                  <a:pt x="2770150" y="8741213"/>
                  <a:pt x="2860852" y="8741200"/>
                </a:cubicBezTo>
                <a:close/>
                <a:moveTo>
                  <a:pt x="2860852" y="8412870"/>
                </a:moveTo>
                <a:lnTo>
                  <a:pt x="2860852" y="8412892"/>
                </a:lnTo>
                <a:cubicBezTo>
                  <a:pt x="2770168" y="8412880"/>
                  <a:pt x="2696636" y="8486345"/>
                  <a:pt x="2696599" y="8576991"/>
                </a:cubicBezTo>
                <a:cubicBezTo>
                  <a:pt x="2696599" y="8486326"/>
                  <a:pt x="2623071" y="8412828"/>
                  <a:pt x="2532369" y="8412828"/>
                </a:cubicBezTo>
                <a:cubicBezTo>
                  <a:pt x="2623076" y="8412817"/>
                  <a:pt x="2696599" y="8339310"/>
                  <a:pt x="2696599" y="8248641"/>
                </a:cubicBezTo>
                <a:cubicBezTo>
                  <a:pt x="2696599" y="8248656"/>
                  <a:pt x="2696599" y="8248669"/>
                  <a:pt x="2696599" y="8248684"/>
                </a:cubicBezTo>
                <a:cubicBezTo>
                  <a:pt x="2696599" y="8339362"/>
                  <a:pt x="2770137" y="8412870"/>
                  <a:pt x="2860852" y="8412870"/>
                </a:cubicBezTo>
                <a:close/>
                <a:moveTo>
                  <a:pt x="2860852" y="8084454"/>
                </a:moveTo>
                <a:lnTo>
                  <a:pt x="2860852" y="8084541"/>
                </a:lnTo>
                <a:cubicBezTo>
                  <a:pt x="2770168" y="8084528"/>
                  <a:pt x="2696636" y="8157992"/>
                  <a:pt x="2696599" y="8248641"/>
                </a:cubicBezTo>
                <a:cubicBezTo>
                  <a:pt x="2696599" y="8248633"/>
                  <a:pt x="2696599" y="8248626"/>
                  <a:pt x="2696599" y="8248619"/>
                </a:cubicBezTo>
                <a:cubicBezTo>
                  <a:pt x="2696599" y="8157953"/>
                  <a:pt x="2623071" y="8084454"/>
                  <a:pt x="2532369" y="8084454"/>
                </a:cubicBezTo>
                <a:cubicBezTo>
                  <a:pt x="2623071" y="8084454"/>
                  <a:pt x="2696599" y="8010956"/>
                  <a:pt x="2696599" y="7920289"/>
                </a:cubicBezTo>
                <a:cubicBezTo>
                  <a:pt x="2696599" y="7920296"/>
                  <a:pt x="2696599" y="7920305"/>
                  <a:pt x="2696599" y="7920310"/>
                </a:cubicBezTo>
                <a:cubicBezTo>
                  <a:pt x="2696612" y="8010977"/>
                  <a:pt x="2770150" y="8084468"/>
                  <a:pt x="2860852" y="8084454"/>
                </a:cubicBezTo>
                <a:close/>
                <a:moveTo>
                  <a:pt x="2860852" y="7756125"/>
                </a:moveTo>
                <a:lnTo>
                  <a:pt x="2860852" y="7756211"/>
                </a:lnTo>
                <a:cubicBezTo>
                  <a:pt x="2770175" y="7756200"/>
                  <a:pt x="2696647" y="7829649"/>
                  <a:pt x="2696599" y="7920289"/>
                </a:cubicBezTo>
                <a:cubicBezTo>
                  <a:pt x="2696599" y="7829624"/>
                  <a:pt x="2623071" y="7756125"/>
                  <a:pt x="2532369" y="7756125"/>
                </a:cubicBezTo>
                <a:cubicBezTo>
                  <a:pt x="2623071" y="7756125"/>
                  <a:pt x="2696599" y="7682626"/>
                  <a:pt x="2696600" y="7591961"/>
                </a:cubicBezTo>
                <a:cubicBezTo>
                  <a:pt x="2696600" y="7591967"/>
                  <a:pt x="2696600" y="7591975"/>
                  <a:pt x="2696600" y="7591982"/>
                </a:cubicBezTo>
                <a:cubicBezTo>
                  <a:pt x="2696612" y="7682647"/>
                  <a:pt x="2770150" y="7756137"/>
                  <a:pt x="2860852" y="7756125"/>
                </a:cubicBezTo>
                <a:close/>
                <a:moveTo>
                  <a:pt x="2860852" y="7099467"/>
                </a:moveTo>
                <a:lnTo>
                  <a:pt x="2860852" y="7099531"/>
                </a:lnTo>
                <a:cubicBezTo>
                  <a:pt x="2770158" y="7099518"/>
                  <a:pt x="2696623" y="7172995"/>
                  <a:pt x="2696600" y="7263652"/>
                </a:cubicBezTo>
                <a:cubicBezTo>
                  <a:pt x="2696612" y="7354318"/>
                  <a:pt x="2770150" y="7427806"/>
                  <a:pt x="2860852" y="7427795"/>
                </a:cubicBezTo>
                <a:lnTo>
                  <a:pt x="2860852" y="7427883"/>
                </a:lnTo>
                <a:cubicBezTo>
                  <a:pt x="2770175" y="7427869"/>
                  <a:pt x="2696647" y="7501321"/>
                  <a:pt x="2696600" y="7591961"/>
                </a:cubicBezTo>
                <a:cubicBezTo>
                  <a:pt x="2696600" y="7501296"/>
                  <a:pt x="2623071" y="7427795"/>
                  <a:pt x="2532369" y="7427795"/>
                </a:cubicBezTo>
                <a:cubicBezTo>
                  <a:pt x="2623071" y="7427795"/>
                  <a:pt x="2696600" y="7354297"/>
                  <a:pt x="2696600" y="7263630"/>
                </a:cubicBezTo>
                <a:cubicBezTo>
                  <a:pt x="2696600" y="7172965"/>
                  <a:pt x="2623071" y="7099467"/>
                  <a:pt x="2532369" y="7099467"/>
                </a:cubicBezTo>
                <a:cubicBezTo>
                  <a:pt x="2623071" y="7099467"/>
                  <a:pt x="2696600" y="7025967"/>
                  <a:pt x="2696600" y="6935302"/>
                </a:cubicBezTo>
                <a:cubicBezTo>
                  <a:pt x="2696600" y="6935308"/>
                  <a:pt x="2696600" y="6935317"/>
                  <a:pt x="2696600" y="6935323"/>
                </a:cubicBezTo>
                <a:cubicBezTo>
                  <a:pt x="2696612" y="7025988"/>
                  <a:pt x="2770150" y="7099477"/>
                  <a:pt x="2860852" y="7099467"/>
                </a:cubicBezTo>
                <a:close/>
                <a:moveTo>
                  <a:pt x="2860852" y="6771050"/>
                </a:moveTo>
                <a:lnTo>
                  <a:pt x="2860852" y="6771201"/>
                </a:lnTo>
                <a:cubicBezTo>
                  <a:pt x="2770200" y="6771189"/>
                  <a:pt x="2696684" y="6844599"/>
                  <a:pt x="2696600" y="6935214"/>
                </a:cubicBezTo>
                <a:cubicBezTo>
                  <a:pt x="2696600" y="6844548"/>
                  <a:pt x="2623071" y="6771050"/>
                  <a:pt x="2532369" y="6771050"/>
                </a:cubicBezTo>
                <a:cubicBezTo>
                  <a:pt x="2623071" y="6771050"/>
                  <a:pt x="2696600" y="6697550"/>
                  <a:pt x="2696600" y="6606886"/>
                </a:cubicBezTo>
                <a:cubicBezTo>
                  <a:pt x="2696600" y="6606886"/>
                  <a:pt x="2696600" y="6606907"/>
                  <a:pt x="2696600" y="6606907"/>
                </a:cubicBezTo>
                <a:cubicBezTo>
                  <a:pt x="2696612" y="6697572"/>
                  <a:pt x="2770150" y="6771060"/>
                  <a:pt x="2860852" y="6771050"/>
                </a:cubicBezTo>
                <a:close/>
                <a:moveTo>
                  <a:pt x="2860852" y="6442720"/>
                </a:moveTo>
                <a:lnTo>
                  <a:pt x="2860852" y="6442872"/>
                </a:lnTo>
                <a:cubicBezTo>
                  <a:pt x="2770200" y="6442850"/>
                  <a:pt x="2696684" y="6516263"/>
                  <a:pt x="2696600" y="6606886"/>
                </a:cubicBezTo>
                <a:cubicBezTo>
                  <a:pt x="2696600" y="6516219"/>
                  <a:pt x="2623071" y="6442720"/>
                  <a:pt x="2532369" y="6442720"/>
                </a:cubicBezTo>
                <a:cubicBezTo>
                  <a:pt x="2611732" y="6442720"/>
                  <a:pt x="2677949" y="6386448"/>
                  <a:pt x="2693264" y="6311640"/>
                </a:cubicBezTo>
                <a:lnTo>
                  <a:pt x="2696593" y="6278631"/>
                </a:lnTo>
                <a:lnTo>
                  <a:pt x="2696600" y="6278707"/>
                </a:lnTo>
                <a:lnTo>
                  <a:pt x="2696606" y="6278643"/>
                </a:lnTo>
                <a:lnTo>
                  <a:pt x="2699941" y="6311662"/>
                </a:lnTo>
                <a:cubicBezTo>
                  <a:pt x="2715265" y="6386469"/>
                  <a:pt x="2781488" y="6442738"/>
                  <a:pt x="2860852" y="6442720"/>
                </a:cubicBezTo>
                <a:close/>
                <a:moveTo>
                  <a:pt x="2860852" y="5786192"/>
                </a:moveTo>
                <a:cubicBezTo>
                  <a:pt x="2860845" y="5786192"/>
                  <a:pt x="2860837" y="5786192"/>
                  <a:pt x="2860831" y="5786192"/>
                </a:cubicBezTo>
                <a:cubicBezTo>
                  <a:pt x="2770129" y="5786192"/>
                  <a:pt x="2696600" y="5859690"/>
                  <a:pt x="2696600" y="5950355"/>
                </a:cubicBezTo>
                <a:cubicBezTo>
                  <a:pt x="2696600" y="5859690"/>
                  <a:pt x="2623071" y="5786192"/>
                  <a:pt x="2532369" y="5786192"/>
                </a:cubicBezTo>
                <a:cubicBezTo>
                  <a:pt x="2623071" y="5786192"/>
                  <a:pt x="2696600" y="5712692"/>
                  <a:pt x="2696600" y="5622026"/>
                </a:cubicBezTo>
                <a:cubicBezTo>
                  <a:pt x="2696600" y="5622026"/>
                  <a:pt x="2696600" y="5622048"/>
                  <a:pt x="2696600" y="5622048"/>
                </a:cubicBezTo>
                <a:cubicBezTo>
                  <a:pt x="2696613" y="5712714"/>
                  <a:pt x="2770150" y="5786213"/>
                  <a:pt x="2860852" y="5786192"/>
                </a:cubicBezTo>
                <a:close/>
                <a:moveTo>
                  <a:pt x="2860852" y="5457862"/>
                </a:moveTo>
                <a:cubicBezTo>
                  <a:pt x="2860845" y="5457862"/>
                  <a:pt x="2860837" y="5457862"/>
                  <a:pt x="2860831" y="5457862"/>
                </a:cubicBezTo>
                <a:cubicBezTo>
                  <a:pt x="2770129" y="5457862"/>
                  <a:pt x="2696600" y="5531360"/>
                  <a:pt x="2696600" y="5622026"/>
                </a:cubicBezTo>
                <a:cubicBezTo>
                  <a:pt x="2696600" y="5531360"/>
                  <a:pt x="2623071" y="5457862"/>
                  <a:pt x="2532369" y="5457862"/>
                </a:cubicBezTo>
                <a:cubicBezTo>
                  <a:pt x="2611732" y="5457862"/>
                  <a:pt x="2677950" y="5401589"/>
                  <a:pt x="2693264" y="5326782"/>
                </a:cubicBezTo>
                <a:lnTo>
                  <a:pt x="2695281" y="5306766"/>
                </a:lnTo>
                <a:lnTo>
                  <a:pt x="2697918" y="5306766"/>
                </a:lnTo>
                <a:lnTo>
                  <a:pt x="2699941" y="5326803"/>
                </a:lnTo>
                <a:cubicBezTo>
                  <a:pt x="2715265" y="5401610"/>
                  <a:pt x="2781489" y="5457880"/>
                  <a:pt x="2860852" y="5457862"/>
                </a:cubicBezTo>
                <a:close/>
                <a:moveTo>
                  <a:pt x="2860852" y="5143206"/>
                </a:moveTo>
                <a:lnTo>
                  <a:pt x="2860852" y="5143227"/>
                </a:lnTo>
                <a:cubicBezTo>
                  <a:pt x="2860845" y="5143227"/>
                  <a:pt x="2860836" y="5143227"/>
                  <a:pt x="2860830" y="5143227"/>
                </a:cubicBezTo>
                <a:cubicBezTo>
                  <a:pt x="2781466" y="5143227"/>
                  <a:pt x="2715249" y="5199501"/>
                  <a:pt x="2699936" y="5274307"/>
                </a:cubicBezTo>
                <a:lnTo>
                  <a:pt x="2697917" y="5294321"/>
                </a:lnTo>
                <a:lnTo>
                  <a:pt x="2695281" y="5294321"/>
                </a:lnTo>
                <a:lnTo>
                  <a:pt x="2693263" y="5274307"/>
                </a:lnTo>
                <a:cubicBezTo>
                  <a:pt x="2677949" y="5199501"/>
                  <a:pt x="2611732" y="5143227"/>
                  <a:pt x="2532369" y="5143227"/>
                </a:cubicBezTo>
                <a:cubicBezTo>
                  <a:pt x="2532375" y="5143227"/>
                  <a:pt x="2532385" y="5143227"/>
                  <a:pt x="2532390" y="5143227"/>
                </a:cubicBezTo>
                <a:cubicBezTo>
                  <a:pt x="2623093" y="5143216"/>
                  <a:pt x="2696613" y="5069705"/>
                  <a:pt x="2696599" y="4979040"/>
                </a:cubicBezTo>
                <a:cubicBezTo>
                  <a:pt x="2696599" y="4979047"/>
                  <a:pt x="2696599" y="4979056"/>
                  <a:pt x="2696599" y="4979063"/>
                </a:cubicBezTo>
                <a:cubicBezTo>
                  <a:pt x="2696613" y="5069728"/>
                  <a:pt x="2770150" y="5143218"/>
                  <a:pt x="2860852" y="5143206"/>
                </a:cubicBezTo>
                <a:close/>
                <a:moveTo>
                  <a:pt x="2860852" y="4814877"/>
                </a:moveTo>
                <a:lnTo>
                  <a:pt x="2860852" y="4814898"/>
                </a:lnTo>
                <a:cubicBezTo>
                  <a:pt x="2770167" y="4814887"/>
                  <a:pt x="2696637" y="4888350"/>
                  <a:pt x="2696599" y="4978998"/>
                </a:cubicBezTo>
                <a:cubicBezTo>
                  <a:pt x="2696599" y="4888332"/>
                  <a:pt x="2623071" y="4814833"/>
                  <a:pt x="2532369" y="4814833"/>
                </a:cubicBezTo>
                <a:cubicBezTo>
                  <a:pt x="2623075" y="4814822"/>
                  <a:pt x="2696599" y="4741318"/>
                  <a:pt x="2696599" y="4650646"/>
                </a:cubicBezTo>
                <a:cubicBezTo>
                  <a:pt x="2696599" y="4650662"/>
                  <a:pt x="2696599" y="4650674"/>
                  <a:pt x="2696599" y="4650690"/>
                </a:cubicBezTo>
                <a:cubicBezTo>
                  <a:pt x="2696599" y="4741368"/>
                  <a:pt x="2770136" y="4814877"/>
                  <a:pt x="2860852" y="4814877"/>
                </a:cubicBezTo>
                <a:close/>
                <a:moveTo>
                  <a:pt x="2860852" y="4486460"/>
                </a:moveTo>
                <a:lnTo>
                  <a:pt x="2860852" y="4486546"/>
                </a:lnTo>
                <a:cubicBezTo>
                  <a:pt x="2770167" y="4486533"/>
                  <a:pt x="2696637" y="4559997"/>
                  <a:pt x="2696599" y="4650646"/>
                </a:cubicBezTo>
                <a:cubicBezTo>
                  <a:pt x="2696599" y="4650639"/>
                  <a:pt x="2696599" y="4650632"/>
                  <a:pt x="2696599" y="4650625"/>
                </a:cubicBezTo>
                <a:cubicBezTo>
                  <a:pt x="2696599" y="4559959"/>
                  <a:pt x="2623071" y="4486460"/>
                  <a:pt x="2532369" y="4486460"/>
                </a:cubicBezTo>
                <a:cubicBezTo>
                  <a:pt x="2623071" y="4486460"/>
                  <a:pt x="2696599" y="4412962"/>
                  <a:pt x="2696599" y="4322296"/>
                </a:cubicBezTo>
                <a:cubicBezTo>
                  <a:pt x="2696599" y="4322303"/>
                  <a:pt x="2696599" y="4322310"/>
                  <a:pt x="2696599" y="4322318"/>
                </a:cubicBezTo>
                <a:cubicBezTo>
                  <a:pt x="2696613" y="4412983"/>
                  <a:pt x="2770150" y="4486474"/>
                  <a:pt x="2860852" y="4486460"/>
                </a:cubicBezTo>
                <a:close/>
                <a:moveTo>
                  <a:pt x="2860852" y="4158131"/>
                </a:moveTo>
                <a:lnTo>
                  <a:pt x="2860852" y="4158217"/>
                </a:lnTo>
                <a:cubicBezTo>
                  <a:pt x="2770176" y="4158205"/>
                  <a:pt x="2696647" y="4231655"/>
                  <a:pt x="2696599" y="4322296"/>
                </a:cubicBezTo>
                <a:cubicBezTo>
                  <a:pt x="2696599" y="4231632"/>
                  <a:pt x="2623071" y="4158131"/>
                  <a:pt x="2532369" y="4158131"/>
                </a:cubicBezTo>
                <a:cubicBezTo>
                  <a:pt x="2623071" y="4158131"/>
                  <a:pt x="2696599" y="4084632"/>
                  <a:pt x="2696599" y="3993967"/>
                </a:cubicBezTo>
                <a:cubicBezTo>
                  <a:pt x="2696599" y="3993972"/>
                  <a:pt x="2696599" y="3993981"/>
                  <a:pt x="2696599" y="3993988"/>
                </a:cubicBezTo>
                <a:cubicBezTo>
                  <a:pt x="2696613" y="4084653"/>
                  <a:pt x="2770150" y="4158143"/>
                  <a:pt x="2860852" y="4158131"/>
                </a:cubicBezTo>
                <a:close/>
                <a:moveTo>
                  <a:pt x="2860852" y="3501471"/>
                </a:moveTo>
                <a:lnTo>
                  <a:pt x="2860852" y="3501537"/>
                </a:lnTo>
                <a:cubicBezTo>
                  <a:pt x="2770158" y="3501523"/>
                  <a:pt x="2696623" y="3575001"/>
                  <a:pt x="2696599" y="3665658"/>
                </a:cubicBezTo>
                <a:cubicBezTo>
                  <a:pt x="2696613" y="3756324"/>
                  <a:pt x="2770150" y="3829812"/>
                  <a:pt x="2860852" y="3829801"/>
                </a:cubicBezTo>
                <a:lnTo>
                  <a:pt x="2860852" y="3829888"/>
                </a:lnTo>
                <a:cubicBezTo>
                  <a:pt x="2770176" y="3829875"/>
                  <a:pt x="2696647" y="3903326"/>
                  <a:pt x="2696599" y="3993967"/>
                </a:cubicBezTo>
                <a:cubicBezTo>
                  <a:pt x="2696599" y="3903300"/>
                  <a:pt x="2623071" y="3829801"/>
                  <a:pt x="2532369" y="3829801"/>
                </a:cubicBezTo>
                <a:cubicBezTo>
                  <a:pt x="2623071" y="3829801"/>
                  <a:pt x="2696599" y="3756302"/>
                  <a:pt x="2696599" y="3665635"/>
                </a:cubicBezTo>
                <a:cubicBezTo>
                  <a:pt x="2696599" y="3574970"/>
                  <a:pt x="2623071" y="3501471"/>
                  <a:pt x="2532369" y="3501471"/>
                </a:cubicBezTo>
                <a:cubicBezTo>
                  <a:pt x="2623071" y="3501471"/>
                  <a:pt x="2696599" y="3427972"/>
                  <a:pt x="2696599" y="3337307"/>
                </a:cubicBezTo>
                <a:cubicBezTo>
                  <a:pt x="2696599" y="3337313"/>
                  <a:pt x="2696599" y="3337323"/>
                  <a:pt x="2696599" y="3337328"/>
                </a:cubicBezTo>
                <a:cubicBezTo>
                  <a:pt x="2696613" y="3427993"/>
                  <a:pt x="2770150" y="3501482"/>
                  <a:pt x="2860852" y="3501471"/>
                </a:cubicBezTo>
                <a:close/>
                <a:moveTo>
                  <a:pt x="2860852" y="3173055"/>
                </a:moveTo>
                <a:lnTo>
                  <a:pt x="2860852" y="3173207"/>
                </a:lnTo>
                <a:cubicBezTo>
                  <a:pt x="2770199" y="3173193"/>
                  <a:pt x="2696684" y="3246603"/>
                  <a:pt x="2696599" y="3337220"/>
                </a:cubicBezTo>
                <a:cubicBezTo>
                  <a:pt x="2696599" y="3246553"/>
                  <a:pt x="2623071" y="3173055"/>
                  <a:pt x="2532369" y="3173055"/>
                </a:cubicBezTo>
                <a:cubicBezTo>
                  <a:pt x="2623071" y="3173055"/>
                  <a:pt x="2696599" y="3099557"/>
                  <a:pt x="2696599" y="3008891"/>
                </a:cubicBezTo>
                <a:cubicBezTo>
                  <a:pt x="2696599" y="3008891"/>
                  <a:pt x="2696599" y="3008912"/>
                  <a:pt x="2696599" y="3008912"/>
                </a:cubicBezTo>
                <a:cubicBezTo>
                  <a:pt x="2696613" y="3099578"/>
                  <a:pt x="2770150" y="3173065"/>
                  <a:pt x="2860852" y="3173055"/>
                </a:cubicBezTo>
                <a:close/>
                <a:moveTo>
                  <a:pt x="2860852" y="2844726"/>
                </a:moveTo>
                <a:lnTo>
                  <a:pt x="2860852" y="2844877"/>
                </a:lnTo>
                <a:cubicBezTo>
                  <a:pt x="2770199" y="2844856"/>
                  <a:pt x="2696684" y="2918268"/>
                  <a:pt x="2696599" y="3008891"/>
                </a:cubicBezTo>
                <a:cubicBezTo>
                  <a:pt x="2696599" y="2918225"/>
                  <a:pt x="2623071" y="2844726"/>
                  <a:pt x="2532369" y="2844726"/>
                </a:cubicBezTo>
                <a:cubicBezTo>
                  <a:pt x="2611732" y="2844726"/>
                  <a:pt x="2677949" y="2788454"/>
                  <a:pt x="2693263" y="2713646"/>
                </a:cubicBezTo>
                <a:lnTo>
                  <a:pt x="2696592" y="2680636"/>
                </a:lnTo>
                <a:lnTo>
                  <a:pt x="2696599" y="2680713"/>
                </a:lnTo>
                <a:lnTo>
                  <a:pt x="2696605" y="2680648"/>
                </a:lnTo>
                <a:lnTo>
                  <a:pt x="2699940" y="2713667"/>
                </a:lnTo>
                <a:cubicBezTo>
                  <a:pt x="2715265" y="2788475"/>
                  <a:pt x="2781488" y="2844743"/>
                  <a:pt x="2860852" y="2844726"/>
                </a:cubicBezTo>
                <a:close/>
                <a:moveTo>
                  <a:pt x="2860852" y="2188198"/>
                </a:moveTo>
                <a:cubicBezTo>
                  <a:pt x="2860845" y="2188198"/>
                  <a:pt x="2860836" y="2188198"/>
                  <a:pt x="2860830" y="2188198"/>
                </a:cubicBezTo>
                <a:cubicBezTo>
                  <a:pt x="2770129" y="2188198"/>
                  <a:pt x="2696599" y="2261696"/>
                  <a:pt x="2696599" y="2352361"/>
                </a:cubicBezTo>
                <a:cubicBezTo>
                  <a:pt x="2696599" y="2261696"/>
                  <a:pt x="2623071" y="2188198"/>
                  <a:pt x="2532369" y="2188198"/>
                </a:cubicBezTo>
                <a:cubicBezTo>
                  <a:pt x="2623071" y="2188198"/>
                  <a:pt x="2696599" y="2114698"/>
                  <a:pt x="2696599" y="2024032"/>
                </a:cubicBezTo>
                <a:cubicBezTo>
                  <a:pt x="2696599" y="2024032"/>
                  <a:pt x="2696599" y="2024053"/>
                  <a:pt x="2696599" y="2024053"/>
                </a:cubicBezTo>
                <a:cubicBezTo>
                  <a:pt x="2696613" y="2114719"/>
                  <a:pt x="2770150" y="2188219"/>
                  <a:pt x="2860852" y="2188198"/>
                </a:cubicBezTo>
                <a:close/>
                <a:moveTo>
                  <a:pt x="2860852" y="1859867"/>
                </a:moveTo>
                <a:cubicBezTo>
                  <a:pt x="2860845" y="1859867"/>
                  <a:pt x="2860836" y="1859867"/>
                  <a:pt x="2860830" y="1859867"/>
                </a:cubicBezTo>
                <a:cubicBezTo>
                  <a:pt x="2770129" y="1859867"/>
                  <a:pt x="2696599" y="1933366"/>
                  <a:pt x="2696599" y="2024032"/>
                </a:cubicBezTo>
                <a:cubicBezTo>
                  <a:pt x="2696599" y="1933366"/>
                  <a:pt x="2623071" y="1859867"/>
                  <a:pt x="2532369" y="1859867"/>
                </a:cubicBezTo>
                <a:cubicBezTo>
                  <a:pt x="2611732" y="1859867"/>
                  <a:pt x="2677949" y="1803594"/>
                  <a:pt x="2693263" y="1728787"/>
                </a:cubicBezTo>
                <a:lnTo>
                  <a:pt x="2695281" y="1708772"/>
                </a:lnTo>
                <a:lnTo>
                  <a:pt x="2697917" y="1708772"/>
                </a:lnTo>
                <a:lnTo>
                  <a:pt x="2699940" y="1728809"/>
                </a:lnTo>
                <a:cubicBezTo>
                  <a:pt x="2715265" y="1803616"/>
                  <a:pt x="2781488" y="1859886"/>
                  <a:pt x="2860852" y="1859867"/>
                </a:cubicBezTo>
                <a:close/>
                <a:moveTo>
                  <a:pt x="2860852" y="1548111"/>
                </a:moveTo>
                <a:lnTo>
                  <a:pt x="2860852" y="1548134"/>
                </a:lnTo>
                <a:cubicBezTo>
                  <a:pt x="2860845" y="1548134"/>
                  <a:pt x="2860836" y="1548134"/>
                  <a:pt x="2860830" y="1548134"/>
                </a:cubicBezTo>
                <a:cubicBezTo>
                  <a:pt x="2781466" y="1548134"/>
                  <a:pt x="2715249" y="1604407"/>
                  <a:pt x="2699936" y="1679213"/>
                </a:cubicBezTo>
                <a:lnTo>
                  <a:pt x="2697917" y="1699229"/>
                </a:lnTo>
                <a:lnTo>
                  <a:pt x="2695281" y="1699229"/>
                </a:lnTo>
                <a:lnTo>
                  <a:pt x="2693263" y="1679213"/>
                </a:lnTo>
                <a:cubicBezTo>
                  <a:pt x="2677949" y="1604407"/>
                  <a:pt x="2611732" y="1548134"/>
                  <a:pt x="2532369" y="1548134"/>
                </a:cubicBezTo>
                <a:cubicBezTo>
                  <a:pt x="2532375" y="1548134"/>
                  <a:pt x="2532385" y="1548134"/>
                  <a:pt x="2532390" y="1548134"/>
                </a:cubicBezTo>
                <a:cubicBezTo>
                  <a:pt x="2623093" y="1548122"/>
                  <a:pt x="2696613" y="1474612"/>
                  <a:pt x="2696599" y="1383947"/>
                </a:cubicBezTo>
                <a:cubicBezTo>
                  <a:pt x="2696599" y="1383954"/>
                  <a:pt x="2696599" y="1383962"/>
                  <a:pt x="2696599" y="1383969"/>
                </a:cubicBezTo>
                <a:cubicBezTo>
                  <a:pt x="2696613" y="1474635"/>
                  <a:pt x="2770150" y="1548124"/>
                  <a:pt x="2860852" y="1548111"/>
                </a:cubicBezTo>
                <a:close/>
                <a:moveTo>
                  <a:pt x="2860852" y="1219782"/>
                </a:moveTo>
                <a:lnTo>
                  <a:pt x="2860852" y="1219804"/>
                </a:lnTo>
                <a:cubicBezTo>
                  <a:pt x="2770168" y="1219792"/>
                  <a:pt x="2696637" y="1293256"/>
                  <a:pt x="2696599" y="1383905"/>
                </a:cubicBezTo>
                <a:cubicBezTo>
                  <a:pt x="2696599" y="1293238"/>
                  <a:pt x="2623071" y="1219740"/>
                  <a:pt x="2532369" y="1219740"/>
                </a:cubicBezTo>
                <a:cubicBezTo>
                  <a:pt x="2623076" y="1219729"/>
                  <a:pt x="2696600" y="1146222"/>
                  <a:pt x="2696600" y="1055553"/>
                </a:cubicBezTo>
                <a:cubicBezTo>
                  <a:pt x="2696600" y="1055568"/>
                  <a:pt x="2696600" y="1055581"/>
                  <a:pt x="2696600" y="1055596"/>
                </a:cubicBezTo>
                <a:cubicBezTo>
                  <a:pt x="2696600" y="1146274"/>
                  <a:pt x="2770137" y="1219782"/>
                  <a:pt x="2860852" y="1219782"/>
                </a:cubicBezTo>
                <a:close/>
                <a:moveTo>
                  <a:pt x="2860852" y="891366"/>
                </a:moveTo>
                <a:lnTo>
                  <a:pt x="2860852" y="891452"/>
                </a:lnTo>
                <a:cubicBezTo>
                  <a:pt x="2770168" y="891440"/>
                  <a:pt x="2696637" y="964905"/>
                  <a:pt x="2696600" y="1055553"/>
                </a:cubicBezTo>
                <a:cubicBezTo>
                  <a:pt x="2696600" y="1055545"/>
                  <a:pt x="2696600" y="1055538"/>
                  <a:pt x="2696600" y="1055531"/>
                </a:cubicBezTo>
                <a:cubicBezTo>
                  <a:pt x="2696600" y="964865"/>
                  <a:pt x="2623071" y="891366"/>
                  <a:pt x="2532369" y="891366"/>
                </a:cubicBezTo>
                <a:cubicBezTo>
                  <a:pt x="2623071" y="891366"/>
                  <a:pt x="2696600" y="817868"/>
                  <a:pt x="2696600" y="727202"/>
                </a:cubicBezTo>
                <a:cubicBezTo>
                  <a:pt x="2696600" y="727208"/>
                  <a:pt x="2696600" y="727217"/>
                  <a:pt x="2696600" y="727222"/>
                </a:cubicBezTo>
                <a:cubicBezTo>
                  <a:pt x="2696613" y="817889"/>
                  <a:pt x="2770150" y="891380"/>
                  <a:pt x="2860852" y="891366"/>
                </a:cubicBezTo>
                <a:close/>
                <a:moveTo>
                  <a:pt x="2860852" y="563036"/>
                </a:moveTo>
                <a:lnTo>
                  <a:pt x="2860852" y="563124"/>
                </a:lnTo>
                <a:cubicBezTo>
                  <a:pt x="2770176" y="563112"/>
                  <a:pt x="2696647" y="636561"/>
                  <a:pt x="2696600" y="727202"/>
                </a:cubicBezTo>
                <a:cubicBezTo>
                  <a:pt x="2696600" y="636536"/>
                  <a:pt x="2623071" y="563036"/>
                  <a:pt x="2532369" y="563036"/>
                </a:cubicBezTo>
                <a:cubicBezTo>
                  <a:pt x="2623071" y="563036"/>
                  <a:pt x="2696600" y="489538"/>
                  <a:pt x="2696600" y="398873"/>
                </a:cubicBezTo>
                <a:cubicBezTo>
                  <a:pt x="2696600" y="398879"/>
                  <a:pt x="2696600" y="398886"/>
                  <a:pt x="2696600" y="398894"/>
                </a:cubicBezTo>
                <a:cubicBezTo>
                  <a:pt x="2696613" y="489559"/>
                  <a:pt x="2770150" y="563049"/>
                  <a:pt x="2860852" y="563036"/>
                </a:cubicBezTo>
                <a:close/>
                <a:moveTo>
                  <a:pt x="2860852" y="234707"/>
                </a:moveTo>
                <a:lnTo>
                  <a:pt x="2860852" y="234794"/>
                </a:lnTo>
                <a:cubicBezTo>
                  <a:pt x="2770176" y="234781"/>
                  <a:pt x="2696647" y="308233"/>
                  <a:pt x="2696600" y="398873"/>
                </a:cubicBezTo>
                <a:cubicBezTo>
                  <a:pt x="2696600" y="308207"/>
                  <a:pt x="2623071" y="234707"/>
                  <a:pt x="2532369" y="234707"/>
                </a:cubicBezTo>
                <a:cubicBezTo>
                  <a:pt x="2623071" y="234707"/>
                  <a:pt x="2696600" y="161209"/>
                  <a:pt x="2696600" y="70542"/>
                </a:cubicBezTo>
                <a:cubicBezTo>
                  <a:pt x="2696600" y="47876"/>
                  <a:pt x="2692004" y="26282"/>
                  <a:pt x="2683694" y="6642"/>
                </a:cubicBezTo>
                <a:lnTo>
                  <a:pt x="2679214" y="0"/>
                </a:lnTo>
                <a:lnTo>
                  <a:pt x="2714023" y="0"/>
                </a:lnTo>
                <a:lnTo>
                  <a:pt x="2709520" y="6672"/>
                </a:lnTo>
                <a:cubicBezTo>
                  <a:pt x="2701206" y="26309"/>
                  <a:pt x="2696606" y="47900"/>
                  <a:pt x="2696600" y="70564"/>
                </a:cubicBezTo>
                <a:cubicBezTo>
                  <a:pt x="2696613" y="161230"/>
                  <a:pt x="2770150" y="234717"/>
                  <a:pt x="2860852" y="234707"/>
                </a:cubicBezTo>
                <a:close/>
                <a:moveTo>
                  <a:pt x="3025082" y="9873736"/>
                </a:moveTo>
                <a:cubicBezTo>
                  <a:pt x="3025082" y="9873757"/>
                  <a:pt x="3025082" y="9873778"/>
                  <a:pt x="3025082" y="9873801"/>
                </a:cubicBezTo>
                <a:lnTo>
                  <a:pt x="3024995" y="9873801"/>
                </a:lnTo>
                <a:lnTo>
                  <a:pt x="3025042" y="9873337"/>
                </a:lnTo>
                <a:close/>
                <a:moveTo>
                  <a:pt x="3025082" y="6278643"/>
                </a:moveTo>
                <a:cubicBezTo>
                  <a:pt x="3025082" y="6278664"/>
                  <a:pt x="3025082" y="6278686"/>
                  <a:pt x="3025082" y="6278707"/>
                </a:cubicBezTo>
                <a:lnTo>
                  <a:pt x="3024996" y="6278707"/>
                </a:lnTo>
                <a:lnTo>
                  <a:pt x="3025042" y="6278244"/>
                </a:lnTo>
                <a:close/>
                <a:moveTo>
                  <a:pt x="3025082" y="2680648"/>
                </a:moveTo>
                <a:cubicBezTo>
                  <a:pt x="3025082" y="2680669"/>
                  <a:pt x="3025082" y="2680690"/>
                  <a:pt x="3025082" y="2680713"/>
                </a:cubicBezTo>
                <a:lnTo>
                  <a:pt x="3024995" y="2680713"/>
                </a:lnTo>
                <a:lnTo>
                  <a:pt x="3025042" y="2680250"/>
                </a:lnTo>
                <a:close/>
                <a:moveTo>
                  <a:pt x="3029091" y="12192000"/>
                </a:moveTo>
                <a:lnTo>
                  <a:pt x="3021073" y="12192000"/>
                </a:lnTo>
                <a:lnTo>
                  <a:pt x="3025082" y="12172152"/>
                </a:lnTo>
                <a:close/>
                <a:moveTo>
                  <a:pt x="3042517" y="0"/>
                </a:moveTo>
                <a:lnTo>
                  <a:pt x="3037981" y="6728"/>
                </a:lnTo>
                <a:cubicBezTo>
                  <a:pt x="3029673" y="26369"/>
                  <a:pt x="3025080" y="47963"/>
                  <a:pt x="3025082" y="70629"/>
                </a:cubicBezTo>
                <a:cubicBezTo>
                  <a:pt x="3025082" y="70623"/>
                  <a:pt x="3025082" y="70614"/>
                  <a:pt x="3025082" y="70607"/>
                </a:cubicBezTo>
                <a:cubicBezTo>
                  <a:pt x="3025082" y="47941"/>
                  <a:pt x="3020487" y="26348"/>
                  <a:pt x="3012176" y="6707"/>
                </a:cubicBezTo>
                <a:lnTo>
                  <a:pt x="3007652" y="0"/>
                </a:lnTo>
                <a:close/>
                <a:moveTo>
                  <a:pt x="3188916" y="12008027"/>
                </a:moveTo>
                <a:lnTo>
                  <a:pt x="3156223" y="12011320"/>
                </a:lnTo>
                <a:cubicBezTo>
                  <a:pt x="3081405" y="12026620"/>
                  <a:pt x="3025114" y="12092777"/>
                  <a:pt x="3025082" y="12172087"/>
                </a:cubicBezTo>
                <a:cubicBezTo>
                  <a:pt x="3025082" y="12081421"/>
                  <a:pt x="2951553" y="12007922"/>
                  <a:pt x="2860852" y="12007922"/>
                </a:cubicBezTo>
                <a:cubicBezTo>
                  <a:pt x="2951557" y="12007909"/>
                  <a:pt x="3025082" y="11934406"/>
                  <a:pt x="3025082" y="11843734"/>
                </a:cubicBezTo>
                <a:cubicBezTo>
                  <a:pt x="3025019" y="11923063"/>
                  <a:pt x="3081249" y="11989298"/>
                  <a:pt x="3156067" y="12004682"/>
                </a:cubicBezTo>
                <a:close/>
                <a:moveTo>
                  <a:pt x="3188916" y="8412932"/>
                </a:moveTo>
                <a:lnTo>
                  <a:pt x="3156223" y="8416226"/>
                </a:lnTo>
                <a:cubicBezTo>
                  <a:pt x="3081405" y="8431525"/>
                  <a:pt x="3025114" y="8497684"/>
                  <a:pt x="3025082" y="8576991"/>
                </a:cubicBezTo>
                <a:cubicBezTo>
                  <a:pt x="3025082" y="8486326"/>
                  <a:pt x="2951553" y="8412828"/>
                  <a:pt x="2860852" y="8412828"/>
                </a:cubicBezTo>
                <a:cubicBezTo>
                  <a:pt x="2951557" y="8412814"/>
                  <a:pt x="3025082" y="8339310"/>
                  <a:pt x="3025082" y="8248641"/>
                </a:cubicBezTo>
                <a:cubicBezTo>
                  <a:pt x="3025020" y="8327970"/>
                  <a:pt x="3081249" y="8394205"/>
                  <a:pt x="3156068" y="8409588"/>
                </a:cubicBezTo>
                <a:close/>
                <a:moveTo>
                  <a:pt x="3188916" y="4814938"/>
                </a:moveTo>
                <a:lnTo>
                  <a:pt x="3156224" y="4818231"/>
                </a:lnTo>
                <a:cubicBezTo>
                  <a:pt x="3081406" y="4833531"/>
                  <a:pt x="3025114" y="4899688"/>
                  <a:pt x="3025082" y="4978998"/>
                </a:cubicBezTo>
                <a:cubicBezTo>
                  <a:pt x="3025082" y="4888332"/>
                  <a:pt x="2951553" y="4814833"/>
                  <a:pt x="2860852" y="4814833"/>
                </a:cubicBezTo>
                <a:cubicBezTo>
                  <a:pt x="2951558" y="4814820"/>
                  <a:pt x="3025082" y="4741318"/>
                  <a:pt x="3025082" y="4650646"/>
                </a:cubicBezTo>
                <a:cubicBezTo>
                  <a:pt x="3025019" y="4729975"/>
                  <a:pt x="3081249" y="4796210"/>
                  <a:pt x="3156067" y="4811594"/>
                </a:cubicBezTo>
                <a:close/>
                <a:moveTo>
                  <a:pt x="3188917" y="1219844"/>
                </a:moveTo>
                <a:lnTo>
                  <a:pt x="3156224" y="1223138"/>
                </a:lnTo>
                <a:cubicBezTo>
                  <a:pt x="3081406" y="1238437"/>
                  <a:pt x="3025114" y="1304595"/>
                  <a:pt x="3025082" y="1383905"/>
                </a:cubicBezTo>
                <a:cubicBezTo>
                  <a:pt x="3025082" y="1293238"/>
                  <a:pt x="2951553" y="1219740"/>
                  <a:pt x="2860852" y="1219740"/>
                </a:cubicBezTo>
                <a:cubicBezTo>
                  <a:pt x="2951558" y="1219726"/>
                  <a:pt x="3025082" y="1146222"/>
                  <a:pt x="3025082" y="1055553"/>
                </a:cubicBezTo>
                <a:cubicBezTo>
                  <a:pt x="3025020" y="1134882"/>
                  <a:pt x="3081249" y="1201117"/>
                  <a:pt x="3156068" y="1216499"/>
                </a:cubicBezTo>
                <a:close/>
                <a:moveTo>
                  <a:pt x="3189226" y="9709615"/>
                </a:moveTo>
                <a:cubicBezTo>
                  <a:pt x="3109858" y="9709634"/>
                  <a:pt x="3043644" y="9765908"/>
                  <a:pt x="3028331" y="9840716"/>
                </a:cubicBezTo>
                <a:lnTo>
                  <a:pt x="3025042" y="9873337"/>
                </a:lnTo>
                <a:lnTo>
                  <a:pt x="3021732" y="9840644"/>
                </a:lnTo>
                <a:cubicBezTo>
                  <a:pt x="3008577" y="9776516"/>
                  <a:pt x="2958028" y="9726027"/>
                  <a:pt x="2893868" y="9712935"/>
                </a:cubicBezTo>
                <a:lnTo>
                  <a:pt x="2860808" y="9709619"/>
                </a:lnTo>
                <a:lnTo>
                  <a:pt x="2860852" y="9709615"/>
                </a:lnTo>
                <a:lnTo>
                  <a:pt x="2860808" y="9709609"/>
                </a:lnTo>
                <a:lnTo>
                  <a:pt x="2893862" y="9706280"/>
                </a:lnTo>
                <a:cubicBezTo>
                  <a:pt x="2968700" y="9690970"/>
                  <a:pt x="3024995" y="9624783"/>
                  <a:pt x="3024995" y="9545450"/>
                </a:cubicBezTo>
                <a:cubicBezTo>
                  <a:pt x="3024995" y="9636116"/>
                  <a:pt x="3098522" y="9709615"/>
                  <a:pt x="3189226" y="9709615"/>
                </a:cubicBezTo>
                <a:close/>
                <a:moveTo>
                  <a:pt x="3189226" y="2516527"/>
                </a:moveTo>
                <a:cubicBezTo>
                  <a:pt x="3109858" y="2516546"/>
                  <a:pt x="3043645" y="2572820"/>
                  <a:pt x="3028332" y="2647628"/>
                </a:cubicBezTo>
                <a:lnTo>
                  <a:pt x="3025042" y="2680250"/>
                </a:lnTo>
                <a:lnTo>
                  <a:pt x="3021732" y="2647555"/>
                </a:lnTo>
                <a:cubicBezTo>
                  <a:pt x="3008579" y="2583428"/>
                  <a:pt x="2958029" y="2532939"/>
                  <a:pt x="2893869" y="2519846"/>
                </a:cubicBezTo>
                <a:lnTo>
                  <a:pt x="2860808" y="2516530"/>
                </a:lnTo>
                <a:lnTo>
                  <a:pt x="2860852" y="2516527"/>
                </a:lnTo>
                <a:lnTo>
                  <a:pt x="2860808" y="2516522"/>
                </a:lnTo>
                <a:lnTo>
                  <a:pt x="2893863" y="2513191"/>
                </a:lnTo>
                <a:cubicBezTo>
                  <a:pt x="2968701" y="2497883"/>
                  <a:pt x="3024995" y="2431694"/>
                  <a:pt x="3024995" y="2352361"/>
                </a:cubicBezTo>
                <a:cubicBezTo>
                  <a:pt x="3024995" y="2443027"/>
                  <a:pt x="3098524" y="2516527"/>
                  <a:pt x="3189226" y="2516527"/>
                </a:cubicBezTo>
                <a:close/>
                <a:moveTo>
                  <a:pt x="3189227" y="6114521"/>
                </a:moveTo>
                <a:cubicBezTo>
                  <a:pt x="3109859" y="6114539"/>
                  <a:pt x="3043645" y="6170814"/>
                  <a:pt x="3028332" y="6245623"/>
                </a:cubicBezTo>
                <a:lnTo>
                  <a:pt x="3025042" y="6278244"/>
                </a:lnTo>
                <a:lnTo>
                  <a:pt x="3021732" y="6245550"/>
                </a:lnTo>
                <a:cubicBezTo>
                  <a:pt x="3008579" y="6181422"/>
                  <a:pt x="2958030" y="6130934"/>
                  <a:pt x="2893869" y="6117841"/>
                </a:cubicBezTo>
                <a:lnTo>
                  <a:pt x="2860809" y="6114525"/>
                </a:lnTo>
                <a:lnTo>
                  <a:pt x="2860852" y="6114521"/>
                </a:lnTo>
                <a:lnTo>
                  <a:pt x="2860809" y="6114517"/>
                </a:lnTo>
                <a:lnTo>
                  <a:pt x="2893863" y="6111186"/>
                </a:lnTo>
                <a:cubicBezTo>
                  <a:pt x="2968701" y="6095878"/>
                  <a:pt x="3024996" y="6029688"/>
                  <a:pt x="3024996" y="5950355"/>
                </a:cubicBezTo>
                <a:cubicBezTo>
                  <a:pt x="3024996" y="6041021"/>
                  <a:pt x="3098525" y="6114521"/>
                  <a:pt x="3189227" y="6114521"/>
                </a:cubicBezTo>
                <a:close/>
                <a:moveTo>
                  <a:pt x="3189312" y="12007985"/>
                </a:moveTo>
                <a:lnTo>
                  <a:pt x="3189160" y="12008050"/>
                </a:lnTo>
                <a:lnTo>
                  <a:pt x="3188916" y="12008027"/>
                </a:lnTo>
                <a:close/>
                <a:moveTo>
                  <a:pt x="3189312" y="11679634"/>
                </a:moveTo>
                <a:cubicBezTo>
                  <a:pt x="3098636" y="11679634"/>
                  <a:pt x="3025118" y="11753096"/>
                  <a:pt x="3025082" y="11843734"/>
                </a:cubicBezTo>
                <a:cubicBezTo>
                  <a:pt x="3025045" y="11753096"/>
                  <a:pt x="2951527" y="11679634"/>
                  <a:pt x="2860852" y="11679634"/>
                </a:cubicBezTo>
                <a:cubicBezTo>
                  <a:pt x="2951553" y="11679634"/>
                  <a:pt x="3025082" y="11606135"/>
                  <a:pt x="3025082" y="11515470"/>
                </a:cubicBezTo>
                <a:cubicBezTo>
                  <a:pt x="3025082" y="11606135"/>
                  <a:pt x="3098611" y="11679634"/>
                  <a:pt x="3189312" y="11679634"/>
                </a:cubicBezTo>
                <a:close/>
                <a:moveTo>
                  <a:pt x="3189312" y="11351305"/>
                </a:moveTo>
                <a:cubicBezTo>
                  <a:pt x="3098611" y="11351305"/>
                  <a:pt x="3025082" y="11424804"/>
                  <a:pt x="3025082" y="11515470"/>
                </a:cubicBezTo>
                <a:cubicBezTo>
                  <a:pt x="3025082" y="11424804"/>
                  <a:pt x="2951553" y="11351305"/>
                  <a:pt x="2860852" y="11351305"/>
                </a:cubicBezTo>
                <a:cubicBezTo>
                  <a:pt x="2951553" y="11351305"/>
                  <a:pt x="3025082" y="11277808"/>
                  <a:pt x="3025082" y="11187140"/>
                </a:cubicBezTo>
                <a:cubicBezTo>
                  <a:pt x="3025082" y="11277808"/>
                  <a:pt x="3098611" y="11351305"/>
                  <a:pt x="3189312" y="11351305"/>
                </a:cubicBezTo>
                <a:close/>
                <a:moveTo>
                  <a:pt x="3189312" y="11022975"/>
                </a:moveTo>
                <a:cubicBezTo>
                  <a:pt x="3098611" y="11022975"/>
                  <a:pt x="3025082" y="11096475"/>
                  <a:pt x="3025082" y="11187140"/>
                </a:cubicBezTo>
                <a:cubicBezTo>
                  <a:pt x="3025082" y="11096475"/>
                  <a:pt x="2951553" y="11022975"/>
                  <a:pt x="2860852" y="11022975"/>
                </a:cubicBezTo>
                <a:cubicBezTo>
                  <a:pt x="2951553" y="11022975"/>
                  <a:pt x="3025082" y="10949478"/>
                  <a:pt x="3025082" y="10858813"/>
                </a:cubicBezTo>
                <a:cubicBezTo>
                  <a:pt x="3025082" y="10949478"/>
                  <a:pt x="3098611" y="11022975"/>
                  <a:pt x="3189312" y="11022975"/>
                </a:cubicBezTo>
                <a:close/>
                <a:moveTo>
                  <a:pt x="3189312" y="10694625"/>
                </a:moveTo>
                <a:cubicBezTo>
                  <a:pt x="3189306" y="10694625"/>
                  <a:pt x="3189297" y="10694625"/>
                  <a:pt x="3189290" y="10694625"/>
                </a:cubicBezTo>
                <a:cubicBezTo>
                  <a:pt x="3098588" y="10694637"/>
                  <a:pt x="3025071" y="10768145"/>
                  <a:pt x="3025082" y="10858813"/>
                </a:cubicBezTo>
                <a:cubicBezTo>
                  <a:pt x="3025082" y="10858804"/>
                  <a:pt x="3025082" y="10858796"/>
                  <a:pt x="3025082" y="10858790"/>
                </a:cubicBezTo>
                <a:cubicBezTo>
                  <a:pt x="3025082" y="10768124"/>
                  <a:pt x="2951553" y="10694625"/>
                  <a:pt x="2860852" y="10694625"/>
                </a:cubicBezTo>
                <a:cubicBezTo>
                  <a:pt x="2951553" y="10694625"/>
                  <a:pt x="3025082" y="10621125"/>
                  <a:pt x="3025082" y="10530460"/>
                </a:cubicBezTo>
                <a:cubicBezTo>
                  <a:pt x="3025082" y="10621125"/>
                  <a:pt x="3098611" y="10694625"/>
                  <a:pt x="3189312" y="10694625"/>
                </a:cubicBezTo>
                <a:close/>
                <a:moveTo>
                  <a:pt x="3189312" y="10366295"/>
                </a:moveTo>
                <a:cubicBezTo>
                  <a:pt x="3098611" y="10366295"/>
                  <a:pt x="3025082" y="10439795"/>
                  <a:pt x="3025082" y="10530460"/>
                </a:cubicBezTo>
                <a:cubicBezTo>
                  <a:pt x="3025082" y="10439795"/>
                  <a:pt x="2951553" y="10366295"/>
                  <a:pt x="2860852" y="10366295"/>
                </a:cubicBezTo>
                <a:cubicBezTo>
                  <a:pt x="2951553" y="10366295"/>
                  <a:pt x="3025082" y="10292796"/>
                  <a:pt x="3025082" y="10202130"/>
                </a:cubicBezTo>
                <a:cubicBezTo>
                  <a:pt x="3025082" y="10292796"/>
                  <a:pt x="3098611" y="10366295"/>
                  <a:pt x="3189312" y="10366295"/>
                </a:cubicBezTo>
                <a:close/>
                <a:moveTo>
                  <a:pt x="3189312" y="10037966"/>
                </a:moveTo>
                <a:cubicBezTo>
                  <a:pt x="3098611" y="10037966"/>
                  <a:pt x="3025082" y="10111465"/>
                  <a:pt x="3025082" y="10202130"/>
                </a:cubicBezTo>
                <a:cubicBezTo>
                  <a:pt x="3025082" y="10111465"/>
                  <a:pt x="2951553" y="10037966"/>
                  <a:pt x="2860852" y="10037966"/>
                </a:cubicBezTo>
                <a:cubicBezTo>
                  <a:pt x="2951553" y="10037966"/>
                  <a:pt x="3025082" y="9964466"/>
                  <a:pt x="3025082" y="9873801"/>
                </a:cubicBezTo>
                <a:cubicBezTo>
                  <a:pt x="3025082" y="9964466"/>
                  <a:pt x="3098611" y="10037966"/>
                  <a:pt x="3189312" y="10037966"/>
                </a:cubicBezTo>
                <a:close/>
                <a:moveTo>
                  <a:pt x="3189312" y="9381285"/>
                </a:moveTo>
                <a:cubicBezTo>
                  <a:pt x="3098611" y="9381285"/>
                  <a:pt x="3025082" y="9454783"/>
                  <a:pt x="3025082" y="9545450"/>
                </a:cubicBezTo>
                <a:cubicBezTo>
                  <a:pt x="3025082" y="9454783"/>
                  <a:pt x="2951553" y="9381285"/>
                  <a:pt x="2860852" y="9381285"/>
                </a:cubicBezTo>
                <a:cubicBezTo>
                  <a:pt x="2951553" y="9381285"/>
                  <a:pt x="3025082" y="9307786"/>
                  <a:pt x="3025082" y="9217121"/>
                </a:cubicBezTo>
                <a:cubicBezTo>
                  <a:pt x="3025082" y="9307786"/>
                  <a:pt x="3098611" y="9381285"/>
                  <a:pt x="3189312" y="9381285"/>
                </a:cubicBezTo>
                <a:close/>
                <a:moveTo>
                  <a:pt x="3189312" y="9052956"/>
                </a:moveTo>
                <a:cubicBezTo>
                  <a:pt x="3098611" y="9052956"/>
                  <a:pt x="3025082" y="9126455"/>
                  <a:pt x="3025082" y="9217121"/>
                </a:cubicBezTo>
                <a:cubicBezTo>
                  <a:pt x="3025082" y="9126455"/>
                  <a:pt x="2951553" y="9052956"/>
                  <a:pt x="2860852" y="9052956"/>
                </a:cubicBezTo>
                <a:cubicBezTo>
                  <a:pt x="2940216" y="9052956"/>
                  <a:pt x="3006431" y="8996682"/>
                  <a:pt x="3021745" y="8921876"/>
                </a:cubicBezTo>
                <a:lnTo>
                  <a:pt x="3023763" y="8901860"/>
                </a:lnTo>
                <a:lnTo>
                  <a:pt x="3026400" y="8901860"/>
                </a:lnTo>
                <a:lnTo>
                  <a:pt x="3028418" y="8921876"/>
                </a:lnTo>
                <a:cubicBezTo>
                  <a:pt x="3043732" y="8996682"/>
                  <a:pt x="3109947" y="9052956"/>
                  <a:pt x="3189312" y="9052956"/>
                </a:cubicBezTo>
                <a:close/>
                <a:moveTo>
                  <a:pt x="3189312" y="8741222"/>
                </a:moveTo>
                <a:cubicBezTo>
                  <a:pt x="3109947" y="8741222"/>
                  <a:pt x="3043732" y="8797496"/>
                  <a:pt x="3028418" y="8872301"/>
                </a:cubicBezTo>
                <a:lnTo>
                  <a:pt x="3026400" y="8892316"/>
                </a:lnTo>
                <a:lnTo>
                  <a:pt x="3023763" y="8892316"/>
                </a:lnTo>
                <a:lnTo>
                  <a:pt x="3021745" y="8872301"/>
                </a:lnTo>
                <a:cubicBezTo>
                  <a:pt x="3006431" y="8797496"/>
                  <a:pt x="2940216" y="8741222"/>
                  <a:pt x="2860852" y="8741222"/>
                </a:cubicBezTo>
                <a:cubicBezTo>
                  <a:pt x="2951553" y="8741222"/>
                  <a:pt x="3025082" y="8667722"/>
                  <a:pt x="3025082" y="8577057"/>
                </a:cubicBezTo>
                <a:cubicBezTo>
                  <a:pt x="3025082" y="8667722"/>
                  <a:pt x="3098611" y="8741222"/>
                  <a:pt x="3189312" y="8741222"/>
                </a:cubicBezTo>
                <a:close/>
                <a:moveTo>
                  <a:pt x="3189312" y="8412892"/>
                </a:moveTo>
                <a:lnTo>
                  <a:pt x="3189160" y="8412957"/>
                </a:lnTo>
                <a:lnTo>
                  <a:pt x="3188916" y="8412932"/>
                </a:lnTo>
                <a:close/>
                <a:moveTo>
                  <a:pt x="3189312" y="8084541"/>
                </a:moveTo>
                <a:cubicBezTo>
                  <a:pt x="3098637" y="8084541"/>
                  <a:pt x="3025119" y="8158001"/>
                  <a:pt x="3025082" y="8248641"/>
                </a:cubicBezTo>
                <a:cubicBezTo>
                  <a:pt x="3025045" y="8158001"/>
                  <a:pt x="2951527" y="8084541"/>
                  <a:pt x="2860852" y="8084541"/>
                </a:cubicBezTo>
                <a:cubicBezTo>
                  <a:pt x="2951553" y="8084541"/>
                  <a:pt x="3025082" y="8011042"/>
                  <a:pt x="3025082" y="7920377"/>
                </a:cubicBezTo>
                <a:cubicBezTo>
                  <a:pt x="3025082" y="8011042"/>
                  <a:pt x="3098611" y="8084541"/>
                  <a:pt x="3189312" y="8084541"/>
                </a:cubicBezTo>
                <a:close/>
                <a:moveTo>
                  <a:pt x="3189312" y="7756211"/>
                </a:moveTo>
                <a:cubicBezTo>
                  <a:pt x="3098611" y="7756211"/>
                  <a:pt x="3025082" y="7829711"/>
                  <a:pt x="3025082" y="7920377"/>
                </a:cubicBezTo>
                <a:cubicBezTo>
                  <a:pt x="3025082" y="7829711"/>
                  <a:pt x="2951553" y="7756211"/>
                  <a:pt x="2860852" y="7756211"/>
                </a:cubicBezTo>
                <a:cubicBezTo>
                  <a:pt x="2951553" y="7756211"/>
                  <a:pt x="3025082" y="7682713"/>
                  <a:pt x="3025082" y="7592046"/>
                </a:cubicBezTo>
                <a:cubicBezTo>
                  <a:pt x="3025082" y="7682713"/>
                  <a:pt x="3098611" y="7756211"/>
                  <a:pt x="3189312" y="7756211"/>
                </a:cubicBezTo>
                <a:close/>
                <a:moveTo>
                  <a:pt x="3189312" y="7427883"/>
                </a:moveTo>
                <a:cubicBezTo>
                  <a:pt x="3098611" y="7427883"/>
                  <a:pt x="3025082" y="7501381"/>
                  <a:pt x="3025082" y="7592046"/>
                </a:cubicBezTo>
                <a:cubicBezTo>
                  <a:pt x="3025082" y="7501381"/>
                  <a:pt x="2951553" y="7427883"/>
                  <a:pt x="2860852" y="7427883"/>
                </a:cubicBezTo>
                <a:cubicBezTo>
                  <a:pt x="2951553" y="7427883"/>
                  <a:pt x="3025082" y="7354383"/>
                  <a:pt x="3025082" y="7263718"/>
                </a:cubicBezTo>
                <a:cubicBezTo>
                  <a:pt x="3025082" y="7354383"/>
                  <a:pt x="3098611" y="7427883"/>
                  <a:pt x="3189312" y="7427883"/>
                </a:cubicBezTo>
                <a:close/>
                <a:moveTo>
                  <a:pt x="3189312" y="7099531"/>
                </a:moveTo>
                <a:cubicBezTo>
                  <a:pt x="3189306" y="7099531"/>
                  <a:pt x="3189297" y="7099531"/>
                  <a:pt x="3189290" y="7099531"/>
                </a:cubicBezTo>
                <a:cubicBezTo>
                  <a:pt x="3098589" y="7099544"/>
                  <a:pt x="3025071" y="7173052"/>
                  <a:pt x="3025082" y="7263718"/>
                </a:cubicBezTo>
                <a:cubicBezTo>
                  <a:pt x="3025082" y="7263711"/>
                  <a:pt x="3025082" y="7263702"/>
                  <a:pt x="3025082" y="7263696"/>
                </a:cubicBezTo>
                <a:cubicBezTo>
                  <a:pt x="3025082" y="7173030"/>
                  <a:pt x="2951553" y="7099531"/>
                  <a:pt x="2860852" y="7099531"/>
                </a:cubicBezTo>
                <a:cubicBezTo>
                  <a:pt x="2951553" y="7099531"/>
                  <a:pt x="3025082" y="7026032"/>
                  <a:pt x="3025082" y="6935366"/>
                </a:cubicBezTo>
                <a:cubicBezTo>
                  <a:pt x="3025082" y="7026032"/>
                  <a:pt x="3098611" y="7099531"/>
                  <a:pt x="3189312" y="7099531"/>
                </a:cubicBezTo>
                <a:close/>
                <a:moveTo>
                  <a:pt x="3189312" y="6771201"/>
                </a:moveTo>
                <a:cubicBezTo>
                  <a:pt x="3098611" y="6771201"/>
                  <a:pt x="3025082" y="6844701"/>
                  <a:pt x="3025082" y="6935366"/>
                </a:cubicBezTo>
                <a:cubicBezTo>
                  <a:pt x="3025082" y="6844701"/>
                  <a:pt x="2951553" y="6771201"/>
                  <a:pt x="2860852" y="6771201"/>
                </a:cubicBezTo>
                <a:cubicBezTo>
                  <a:pt x="2951553" y="6771201"/>
                  <a:pt x="3025082" y="6697702"/>
                  <a:pt x="3025082" y="6607037"/>
                </a:cubicBezTo>
                <a:cubicBezTo>
                  <a:pt x="3025082" y="6697702"/>
                  <a:pt x="3098611" y="6771201"/>
                  <a:pt x="3189312" y="6771201"/>
                </a:cubicBezTo>
                <a:close/>
                <a:moveTo>
                  <a:pt x="3189312" y="6442872"/>
                </a:moveTo>
                <a:cubicBezTo>
                  <a:pt x="3098611" y="6442872"/>
                  <a:pt x="3025082" y="6516371"/>
                  <a:pt x="3025082" y="6607037"/>
                </a:cubicBezTo>
                <a:cubicBezTo>
                  <a:pt x="3025082" y="6516371"/>
                  <a:pt x="2951553" y="6442872"/>
                  <a:pt x="2860852" y="6442872"/>
                </a:cubicBezTo>
                <a:cubicBezTo>
                  <a:pt x="2951553" y="6442872"/>
                  <a:pt x="3025082" y="6369373"/>
                  <a:pt x="3025082" y="6278707"/>
                </a:cubicBezTo>
                <a:cubicBezTo>
                  <a:pt x="3025082" y="6369373"/>
                  <a:pt x="3098611" y="6442872"/>
                  <a:pt x="3189312" y="6442872"/>
                </a:cubicBezTo>
                <a:close/>
                <a:moveTo>
                  <a:pt x="3189312" y="5786192"/>
                </a:moveTo>
                <a:cubicBezTo>
                  <a:pt x="3098611" y="5786192"/>
                  <a:pt x="3025082" y="5859690"/>
                  <a:pt x="3025082" y="5950355"/>
                </a:cubicBezTo>
                <a:cubicBezTo>
                  <a:pt x="3025082" y="5859690"/>
                  <a:pt x="2951553" y="5786192"/>
                  <a:pt x="2860852" y="5786192"/>
                </a:cubicBezTo>
                <a:cubicBezTo>
                  <a:pt x="2951553" y="5786192"/>
                  <a:pt x="3025082" y="5712692"/>
                  <a:pt x="3025082" y="5622026"/>
                </a:cubicBezTo>
                <a:cubicBezTo>
                  <a:pt x="3025082" y="5712692"/>
                  <a:pt x="3098611" y="5786192"/>
                  <a:pt x="3189312" y="5786192"/>
                </a:cubicBezTo>
                <a:close/>
                <a:moveTo>
                  <a:pt x="3189312" y="5457862"/>
                </a:moveTo>
                <a:cubicBezTo>
                  <a:pt x="3098611" y="5457862"/>
                  <a:pt x="3025082" y="5531360"/>
                  <a:pt x="3025082" y="5622026"/>
                </a:cubicBezTo>
                <a:cubicBezTo>
                  <a:pt x="3025082" y="5531360"/>
                  <a:pt x="2951553" y="5457862"/>
                  <a:pt x="2860852" y="5457862"/>
                </a:cubicBezTo>
                <a:cubicBezTo>
                  <a:pt x="2940217" y="5457862"/>
                  <a:pt x="3006432" y="5401589"/>
                  <a:pt x="3021746" y="5326782"/>
                </a:cubicBezTo>
                <a:lnTo>
                  <a:pt x="3023766" y="5306766"/>
                </a:lnTo>
                <a:lnTo>
                  <a:pt x="3026401" y="5306766"/>
                </a:lnTo>
                <a:lnTo>
                  <a:pt x="3028419" y="5326782"/>
                </a:lnTo>
                <a:cubicBezTo>
                  <a:pt x="3043734" y="5401589"/>
                  <a:pt x="3109949" y="5457862"/>
                  <a:pt x="3189312" y="5457862"/>
                </a:cubicBezTo>
                <a:close/>
                <a:moveTo>
                  <a:pt x="3189312" y="5143227"/>
                </a:moveTo>
                <a:cubicBezTo>
                  <a:pt x="3109949" y="5143227"/>
                  <a:pt x="3043733" y="5199501"/>
                  <a:pt x="3028418" y="5274307"/>
                </a:cubicBezTo>
                <a:lnTo>
                  <a:pt x="3026401" y="5294321"/>
                </a:lnTo>
                <a:lnTo>
                  <a:pt x="3023764" y="5294321"/>
                </a:lnTo>
                <a:lnTo>
                  <a:pt x="3021745" y="5274307"/>
                </a:lnTo>
                <a:cubicBezTo>
                  <a:pt x="3006432" y="5199501"/>
                  <a:pt x="2940216" y="5143227"/>
                  <a:pt x="2860852" y="5143227"/>
                </a:cubicBezTo>
                <a:cubicBezTo>
                  <a:pt x="2951553" y="5143227"/>
                  <a:pt x="3025082" y="5069728"/>
                  <a:pt x="3025082" y="4979063"/>
                </a:cubicBezTo>
                <a:cubicBezTo>
                  <a:pt x="3025082" y="5069728"/>
                  <a:pt x="3098611" y="5143227"/>
                  <a:pt x="3189312" y="5143227"/>
                </a:cubicBezTo>
                <a:close/>
                <a:moveTo>
                  <a:pt x="3189312" y="4814898"/>
                </a:moveTo>
                <a:lnTo>
                  <a:pt x="3189161" y="4814962"/>
                </a:lnTo>
                <a:lnTo>
                  <a:pt x="3188916" y="4814938"/>
                </a:lnTo>
                <a:close/>
                <a:moveTo>
                  <a:pt x="3189312" y="4486546"/>
                </a:moveTo>
                <a:cubicBezTo>
                  <a:pt x="3098636" y="4486546"/>
                  <a:pt x="3025118" y="4560007"/>
                  <a:pt x="3025082" y="4650646"/>
                </a:cubicBezTo>
                <a:cubicBezTo>
                  <a:pt x="3025045" y="4560007"/>
                  <a:pt x="2951527" y="4486546"/>
                  <a:pt x="2860852" y="4486546"/>
                </a:cubicBezTo>
                <a:cubicBezTo>
                  <a:pt x="2951553" y="4486546"/>
                  <a:pt x="3025082" y="4413047"/>
                  <a:pt x="3025082" y="4322383"/>
                </a:cubicBezTo>
                <a:cubicBezTo>
                  <a:pt x="3025082" y="4413047"/>
                  <a:pt x="3098611" y="4486546"/>
                  <a:pt x="3189312" y="4486546"/>
                </a:cubicBezTo>
                <a:close/>
                <a:moveTo>
                  <a:pt x="3189312" y="4158217"/>
                </a:moveTo>
                <a:cubicBezTo>
                  <a:pt x="3098611" y="4158217"/>
                  <a:pt x="3025082" y="4231716"/>
                  <a:pt x="3025082" y="4322383"/>
                </a:cubicBezTo>
                <a:cubicBezTo>
                  <a:pt x="3025082" y="4231716"/>
                  <a:pt x="2951553" y="4158217"/>
                  <a:pt x="2860852" y="4158217"/>
                </a:cubicBezTo>
                <a:cubicBezTo>
                  <a:pt x="2951553" y="4158217"/>
                  <a:pt x="3025082" y="4084720"/>
                  <a:pt x="3025082" y="3994052"/>
                </a:cubicBezTo>
                <a:cubicBezTo>
                  <a:pt x="3025082" y="4084720"/>
                  <a:pt x="3098611" y="4158217"/>
                  <a:pt x="3189312" y="4158217"/>
                </a:cubicBezTo>
                <a:close/>
                <a:moveTo>
                  <a:pt x="3189312" y="3829888"/>
                </a:moveTo>
                <a:cubicBezTo>
                  <a:pt x="3098611" y="3829888"/>
                  <a:pt x="3025082" y="3903387"/>
                  <a:pt x="3025082" y="3994052"/>
                </a:cubicBezTo>
                <a:cubicBezTo>
                  <a:pt x="3025082" y="3903387"/>
                  <a:pt x="2951553" y="3829888"/>
                  <a:pt x="2860852" y="3829888"/>
                </a:cubicBezTo>
                <a:cubicBezTo>
                  <a:pt x="2951553" y="3829888"/>
                  <a:pt x="3025082" y="3756389"/>
                  <a:pt x="3025082" y="3665724"/>
                </a:cubicBezTo>
                <a:cubicBezTo>
                  <a:pt x="3025082" y="3756389"/>
                  <a:pt x="3098611" y="3829888"/>
                  <a:pt x="3189312" y="3829888"/>
                </a:cubicBezTo>
                <a:close/>
                <a:moveTo>
                  <a:pt x="3189312" y="3501537"/>
                </a:moveTo>
                <a:cubicBezTo>
                  <a:pt x="3189306" y="3501537"/>
                  <a:pt x="3189298" y="3501537"/>
                  <a:pt x="3189291" y="3501537"/>
                </a:cubicBezTo>
                <a:cubicBezTo>
                  <a:pt x="3098588" y="3501550"/>
                  <a:pt x="3025072" y="3575057"/>
                  <a:pt x="3025082" y="3665724"/>
                </a:cubicBezTo>
                <a:cubicBezTo>
                  <a:pt x="3025082" y="3665716"/>
                  <a:pt x="3025082" y="3665708"/>
                  <a:pt x="3025082" y="3665701"/>
                </a:cubicBezTo>
                <a:cubicBezTo>
                  <a:pt x="3025082" y="3575035"/>
                  <a:pt x="2951553" y="3501537"/>
                  <a:pt x="2860852" y="3501537"/>
                </a:cubicBezTo>
                <a:cubicBezTo>
                  <a:pt x="2951553" y="3501537"/>
                  <a:pt x="3025082" y="3428038"/>
                  <a:pt x="3025082" y="3337371"/>
                </a:cubicBezTo>
                <a:cubicBezTo>
                  <a:pt x="3025082" y="3428038"/>
                  <a:pt x="3098611" y="3501537"/>
                  <a:pt x="3189312" y="3501537"/>
                </a:cubicBezTo>
                <a:close/>
                <a:moveTo>
                  <a:pt x="3189312" y="3173207"/>
                </a:moveTo>
                <a:cubicBezTo>
                  <a:pt x="3098611" y="3173207"/>
                  <a:pt x="3025082" y="3246706"/>
                  <a:pt x="3025082" y="3337371"/>
                </a:cubicBezTo>
                <a:cubicBezTo>
                  <a:pt x="3025082" y="3246706"/>
                  <a:pt x="2951553" y="3173207"/>
                  <a:pt x="2860852" y="3173207"/>
                </a:cubicBezTo>
                <a:cubicBezTo>
                  <a:pt x="2951553" y="3173207"/>
                  <a:pt x="3025082" y="3099708"/>
                  <a:pt x="3025082" y="3009043"/>
                </a:cubicBezTo>
                <a:cubicBezTo>
                  <a:pt x="3025082" y="3099708"/>
                  <a:pt x="3098611" y="3173207"/>
                  <a:pt x="3189312" y="3173207"/>
                </a:cubicBezTo>
                <a:close/>
                <a:moveTo>
                  <a:pt x="3189312" y="2844877"/>
                </a:moveTo>
                <a:cubicBezTo>
                  <a:pt x="3098611" y="2844877"/>
                  <a:pt x="3025082" y="2918376"/>
                  <a:pt x="3025082" y="3009043"/>
                </a:cubicBezTo>
                <a:cubicBezTo>
                  <a:pt x="3025082" y="2918376"/>
                  <a:pt x="2951553" y="2844877"/>
                  <a:pt x="2860852" y="2844877"/>
                </a:cubicBezTo>
                <a:cubicBezTo>
                  <a:pt x="2951553" y="2844877"/>
                  <a:pt x="3025082" y="2771378"/>
                  <a:pt x="3025082" y="2680713"/>
                </a:cubicBezTo>
                <a:cubicBezTo>
                  <a:pt x="3025082" y="2771378"/>
                  <a:pt x="3098611" y="2844877"/>
                  <a:pt x="3189312" y="2844877"/>
                </a:cubicBezTo>
                <a:close/>
                <a:moveTo>
                  <a:pt x="3189312" y="2188198"/>
                </a:moveTo>
                <a:cubicBezTo>
                  <a:pt x="3098611" y="2188198"/>
                  <a:pt x="3025082" y="2261696"/>
                  <a:pt x="3025082" y="2352361"/>
                </a:cubicBezTo>
                <a:cubicBezTo>
                  <a:pt x="3025082" y="2261696"/>
                  <a:pt x="2951553" y="2188198"/>
                  <a:pt x="2860852" y="2188198"/>
                </a:cubicBezTo>
                <a:cubicBezTo>
                  <a:pt x="2951553" y="2188198"/>
                  <a:pt x="3025082" y="2114698"/>
                  <a:pt x="3025082" y="2024032"/>
                </a:cubicBezTo>
                <a:cubicBezTo>
                  <a:pt x="3025082" y="2114698"/>
                  <a:pt x="3098611" y="2188198"/>
                  <a:pt x="3189312" y="2188198"/>
                </a:cubicBezTo>
                <a:close/>
                <a:moveTo>
                  <a:pt x="3189312" y="1859867"/>
                </a:moveTo>
                <a:cubicBezTo>
                  <a:pt x="3098611" y="1859867"/>
                  <a:pt x="3025082" y="1933366"/>
                  <a:pt x="3025082" y="2024032"/>
                </a:cubicBezTo>
                <a:cubicBezTo>
                  <a:pt x="3025082" y="1933366"/>
                  <a:pt x="2951553" y="1859867"/>
                  <a:pt x="2860852" y="1859867"/>
                </a:cubicBezTo>
                <a:cubicBezTo>
                  <a:pt x="2940216" y="1859867"/>
                  <a:pt x="3006432" y="1803594"/>
                  <a:pt x="3021745" y="1728787"/>
                </a:cubicBezTo>
                <a:lnTo>
                  <a:pt x="3023764" y="1708772"/>
                </a:lnTo>
                <a:lnTo>
                  <a:pt x="3026400" y="1708772"/>
                </a:lnTo>
                <a:lnTo>
                  <a:pt x="3028418" y="1728787"/>
                </a:lnTo>
                <a:cubicBezTo>
                  <a:pt x="3043733" y="1803594"/>
                  <a:pt x="3109949" y="1859867"/>
                  <a:pt x="3189312" y="1859867"/>
                </a:cubicBezTo>
                <a:close/>
                <a:moveTo>
                  <a:pt x="3189312" y="1548134"/>
                </a:moveTo>
                <a:cubicBezTo>
                  <a:pt x="3109949" y="1548134"/>
                  <a:pt x="3043733" y="1604407"/>
                  <a:pt x="3028418" y="1679213"/>
                </a:cubicBezTo>
                <a:lnTo>
                  <a:pt x="3026401" y="1699229"/>
                </a:lnTo>
                <a:lnTo>
                  <a:pt x="3023764" y="1699229"/>
                </a:lnTo>
                <a:lnTo>
                  <a:pt x="3021745" y="1679213"/>
                </a:lnTo>
                <a:cubicBezTo>
                  <a:pt x="3006432" y="1604407"/>
                  <a:pt x="2940216" y="1548134"/>
                  <a:pt x="2860852" y="1548134"/>
                </a:cubicBezTo>
                <a:cubicBezTo>
                  <a:pt x="2951553" y="1548134"/>
                  <a:pt x="3025082" y="1474635"/>
                  <a:pt x="3025082" y="1383969"/>
                </a:cubicBezTo>
                <a:cubicBezTo>
                  <a:pt x="3025082" y="1474635"/>
                  <a:pt x="3098611" y="1548134"/>
                  <a:pt x="3189312" y="1548134"/>
                </a:cubicBezTo>
                <a:close/>
                <a:moveTo>
                  <a:pt x="3189312" y="1219804"/>
                </a:moveTo>
                <a:lnTo>
                  <a:pt x="3189161" y="1219869"/>
                </a:lnTo>
                <a:lnTo>
                  <a:pt x="3188917" y="1219844"/>
                </a:lnTo>
                <a:close/>
                <a:moveTo>
                  <a:pt x="3189312" y="891452"/>
                </a:moveTo>
                <a:cubicBezTo>
                  <a:pt x="3098637" y="891452"/>
                  <a:pt x="3025119" y="964913"/>
                  <a:pt x="3025082" y="1055553"/>
                </a:cubicBezTo>
                <a:cubicBezTo>
                  <a:pt x="3025045" y="964913"/>
                  <a:pt x="2951527" y="891452"/>
                  <a:pt x="2860852" y="891452"/>
                </a:cubicBezTo>
                <a:cubicBezTo>
                  <a:pt x="2951553" y="891452"/>
                  <a:pt x="3025082" y="817954"/>
                  <a:pt x="3025082" y="727289"/>
                </a:cubicBezTo>
                <a:cubicBezTo>
                  <a:pt x="3025082" y="817954"/>
                  <a:pt x="3098611" y="891452"/>
                  <a:pt x="3189312" y="891452"/>
                </a:cubicBezTo>
                <a:close/>
                <a:moveTo>
                  <a:pt x="3189312" y="563124"/>
                </a:moveTo>
                <a:cubicBezTo>
                  <a:pt x="3098611" y="563124"/>
                  <a:pt x="3025082" y="636623"/>
                  <a:pt x="3025082" y="727289"/>
                </a:cubicBezTo>
                <a:cubicBezTo>
                  <a:pt x="3025082" y="636623"/>
                  <a:pt x="2951553" y="563124"/>
                  <a:pt x="2860852" y="563124"/>
                </a:cubicBezTo>
                <a:cubicBezTo>
                  <a:pt x="2951553" y="563124"/>
                  <a:pt x="3025082" y="489624"/>
                  <a:pt x="3025082" y="398958"/>
                </a:cubicBezTo>
                <a:cubicBezTo>
                  <a:pt x="3025082" y="489624"/>
                  <a:pt x="3098611" y="563124"/>
                  <a:pt x="3189312" y="563124"/>
                </a:cubicBezTo>
                <a:close/>
                <a:moveTo>
                  <a:pt x="3189312" y="234794"/>
                </a:moveTo>
                <a:cubicBezTo>
                  <a:pt x="3098611" y="234794"/>
                  <a:pt x="3025082" y="308293"/>
                  <a:pt x="3025082" y="398958"/>
                </a:cubicBezTo>
                <a:cubicBezTo>
                  <a:pt x="3025082" y="308293"/>
                  <a:pt x="2951553" y="234794"/>
                  <a:pt x="2860852" y="234794"/>
                </a:cubicBezTo>
                <a:cubicBezTo>
                  <a:pt x="2951553" y="234794"/>
                  <a:pt x="3025082" y="161295"/>
                  <a:pt x="3025082" y="70629"/>
                </a:cubicBezTo>
                <a:cubicBezTo>
                  <a:pt x="3025082" y="161295"/>
                  <a:pt x="3098611" y="234794"/>
                  <a:pt x="3189312" y="234794"/>
                </a:cubicBezTo>
                <a:close/>
                <a:moveTo>
                  <a:pt x="3353543" y="9873736"/>
                </a:moveTo>
                <a:cubicBezTo>
                  <a:pt x="3353543" y="9873757"/>
                  <a:pt x="3353543" y="9873778"/>
                  <a:pt x="3353543" y="9873801"/>
                </a:cubicBezTo>
                <a:lnTo>
                  <a:pt x="3353456" y="9873801"/>
                </a:lnTo>
                <a:lnTo>
                  <a:pt x="3353502" y="9873337"/>
                </a:lnTo>
                <a:close/>
                <a:moveTo>
                  <a:pt x="3353544" y="2680648"/>
                </a:moveTo>
                <a:cubicBezTo>
                  <a:pt x="3353544" y="2680669"/>
                  <a:pt x="3353544" y="2680690"/>
                  <a:pt x="3353544" y="2680713"/>
                </a:cubicBezTo>
                <a:lnTo>
                  <a:pt x="3353456" y="2680713"/>
                </a:lnTo>
                <a:lnTo>
                  <a:pt x="3353502" y="2680250"/>
                </a:lnTo>
                <a:close/>
                <a:moveTo>
                  <a:pt x="3353545" y="6278643"/>
                </a:moveTo>
                <a:cubicBezTo>
                  <a:pt x="3353545" y="6278664"/>
                  <a:pt x="3353545" y="6278686"/>
                  <a:pt x="3353545" y="6278707"/>
                </a:cubicBezTo>
                <a:lnTo>
                  <a:pt x="3353456" y="6278707"/>
                </a:lnTo>
                <a:lnTo>
                  <a:pt x="3353504" y="6278245"/>
                </a:lnTo>
                <a:close/>
                <a:moveTo>
                  <a:pt x="3357552" y="12192000"/>
                </a:moveTo>
                <a:lnTo>
                  <a:pt x="3349535" y="12192000"/>
                </a:lnTo>
                <a:lnTo>
                  <a:pt x="3353543" y="12172152"/>
                </a:lnTo>
                <a:close/>
                <a:moveTo>
                  <a:pt x="3371640" y="0"/>
                </a:moveTo>
                <a:lnTo>
                  <a:pt x="3363502" y="14183"/>
                </a:lnTo>
                <a:cubicBezTo>
                  <a:pt x="3357058" y="31784"/>
                  <a:pt x="3353542" y="50796"/>
                  <a:pt x="3353545" y="70629"/>
                </a:cubicBezTo>
                <a:cubicBezTo>
                  <a:pt x="3353545" y="70623"/>
                  <a:pt x="3353545" y="70614"/>
                  <a:pt x="3353545" y="70607"/>
                </a:cubicBezTo>
                <a:cubicBezTo>
                  <a:pt x="3353545" y="47941"/>
                  <a:pt x="3348949" y="26348"/>
                  <a:pt x="3340638" y="6707"/>
                </a:cubicBezTo>
                <a:lnTo>
                  <a:pt x="3336115" y="0"/>
                </a:lnTo>
                <a:close/>
                <a:moveTo>
                  <a:pt x="3517686" y="9709615"/>
                </a:moveTo>
                <a:cubicBezTo>
                  <a:pt x="3438318" y="9709634"/>
                  <a:pt x="3372105" y="9765908"/>
                  <a:pt x="3356792" y="9840716"/>
                </a:cubicBezTo>
                <a:lnTo>
                  <a:pt x="3353502" y="9873337"/>
                </a:lnTo>
                <a:lnTo>
                  <a:pt x="3350192" y="9840644"/>
                </a:lnTo>
                <a:cubicBezTo>
                  <a:pt x="3334847" y="9765828"/>
                  <a:pt x="3268601" y="9709577"/>
                  <a:pt x="3189226" y="9709615"/>
                </a:cubicBezTo>
                <a:cubicBezTo>
                  <a:pt x="3279928" y="9709615"/>
                  <a:pt x="3353456" y="9636116"/>
                  <a:pt x="3353456" y="9545450"/>
                </a:cubicBezTo>
                <a:cubicBezTo>
                  <a:pt x="3353456" y="9636116"/>
                  <a:pt x="3426984" y="9709615"/>
                  <a:pt x="3517686" y="9709615"/>
                </a:cubicBezTo>
                <a:close/>
                <a:moveTo>
                  <a:pt x="3517687" y="6114521"/>
                </a:moveTo>
                <a:cubicBezTo>
                  <a:pt x="3438319" y="6114539"/>
                  <a:pt x="3372106" y="6170814"/>
                  <a:pt x="3356793" y="6245623"/>
                </a:cubicBezTo>
                <a:lnTo>
                  <a:pt x="3353504" y="6278245"/>
                </a:lnTo>
                <a:lnTo>
                  <a:pt x="3350193" y="6245550"/>
                </a:lnTo>
                <a:cubicBezTo>
                  <a:pt x="3334848" y="6170734"/>
                  <a:pt x="3268602" y="6114483"/>
                  <a:pt x="3189227" y="6114521"/>
                </a:cubicBezTo>
                <a:cubicBezTo>
                  <a:pt x="3279928" y="6114521"/>
                  <a:pt x="3353456" y="6041021"/>
                  <a:pt x="3353456" y="5950355"/>
                </a:cubicBezTo>
                <a:cubicBezTo>
                  <a:pt x="3353456" y="6041021"/>
                  <a:pt x="3426985" y="6114521"/>
                  <a:pt x="3517687" y="6114521"/>
                </a:cubicBezTo>
                <a:close/>
                <a:moveTo>
                  <a:pt x="3517687" y="2516527"/>
                </a:moveTo>
                <a:cubicBezTo>
                  <a:pt x="3438318" y="2516546"/>
                  <a:pt x="3372105" y="2572820"/>
                  <a:pt x="3356792" y="2647628"/>
                </a:cubicBezTo>
                <a:lnTo>
                  <a:pt x="3353502" y="2680250"/>
                </a:lnTo>
                <a:lnTo>
                  <a:pt x="3350193" y="2647555"/>
                </a:lnTo>
                <a:cubicBezTo>
                  <a:pt x="3334847" y="2572739"/>
                  <a:pt x="3268602" y="2516488"/>
                  <a:pt x="3189226" y="2516527"/>
                </a:cubicBezTo>
                <a:cubicBezTo>
                  <a:pt x="3279928" y="2516527"/>
                  <a:pt x="3353456" y="2443027"/>
                  <a:pt x="3353456" y="2352361"/>
                </a:cubicBezTo>
                <a:cubicBezTo>
                  <a:pt x="3353456" y="2443027"/>
                  <a:pt x="3426985" y="2516527"/>
                  <a:pt x="3517687" y="2516527"/>
                </a:cubicBezTo>
                <a:close/>
                <a:moveTo>
                  <a:pt x="3517741" y="11679632"/>
                </a:moveTo>
                <a:lnTo>
                  <a:pt x="3517708" y="11679634"/>
                </a:lnTo>
                <a:lnTo>
                  <a:pt x="3517741" y="11679639"/>
                </a:lnTo>
                <a:lnTo>
                  <a:pt x="3484684" y="11682967"/>
                </a:lnTo>
                <a:cubicBezTo>
                  <a:pt x="3409866" y="11698267"/>
                  <a:pt x="3353575" y="11764424"/>
                  <a:pt x="3353543" y="11843734"/>
                </a:cubicBezTo>
                <a:cubicBezTo>
                  <a:pt x="3353506" y="11753096"/>
                  <a:pt x="3279988" y="11679634"/>
                  <a:pt x="3189312" y="11679634"/>
                </a:cubicBezTo>
                <a:cubicBezTo>
                  <a:pt x="3280014" y="11679634"/>
                  <a:pt x="3353543" y="11606135"/>
                  <a:pt x="3353543" y="11515470"/>
                </a:cubicBezTo>
                <a:cubicBezTo>
                  <a:pt x="3353543" y="11594803"/>
                  <a:pt x="3409838" y="11660992"/>
                  <a:pt x="3484676" y="11676299"/>
                </a:cubicBezTo>
                <a:close/>
                <a:moveTo>
                  <a:pt x="3517741" y="11351303"/>
                </a:moveTo>
                <a:lnTo>
                  <a:pt x="3517708" y="11351305"/>
                </a:lnTo>
                <a:lnTo>
                  <a:pt x="3517741" y="11351309"/>
                </a:lnTo>
                <a:lnTo>
                  <a:pt x="3484676" y="11354640"/>
                </a:lnTo>
                <a:cubicBezTo>
                  <a:pt x="3409838" y="11369948"/>
                  <a:pt x="3353543" y="11436137"/>
                  <a:pt x="3353543" y="11515470"/>
                </a:cubicBezTo>
                <a:cubicBezTo>
                  <a:pt x="3353543" y="11424804"/>
                  <a:pt x="3280014" y="11351305"/>
                  <a:pt x="3189312" y="11351305"/>
                </a:cubicBezTo>
                <a:cubicBezTo>
                  <a:pt x="3280014" y="11351305"/>
                  <a:pt x="3353543" y="11277808"/>
                  <a:pt x="3353543" y="11187140"/>
                </a:cubicBezTo>
                <a:cubicBezTo>
                  <a:pt x="3353543" y="11266473"/>
                  <a:pt x="3409838" y="11332662"/>
                  <a:pt x="3484676" y="11347970"/>
                </a:cubicBezTo>
                <a:close/>
                <a:moveTo>
                  <a:pt x="3517741" y="10694623"/>
                </a:moveTo>
                <a:lnTo>
                  <a:pt x="3517708" y="10694627"/>
                </a:lnTo>
                <a:lnTo>
                  <a:pt x="3517730" y="10694629"/>
                </a:lnTo>
                <a:lnTo>
                  <a:pt x="3484654" y="10697964"/>
                </a:lnTo>
                <a:cubicBezTo>
                  <a:pt x="3409819" y="10713282"/>
                  <a:pt x="3353533" y="10779480"/>
                  <a:pt x="3353543" y="10858813"/>
                </a:cubicBezTo>
                <a:cubicBezTo>
                  <a:pt x="3353543" y="10858804"/>
                  <a:pt x="3353543" y="10858796"/>
                  <a:pt x="3353543" y="10858790"/>
                </a:cubicBezTo>
                <a:cubicBezTo>
                  <a:pt x="3353543" y="10768124"/>
                  <a:pt x="3280014" y="10694625"/>
                  <a:pt x="3189312" y="10694625"/>
                </a:cubicBezTo>
                <a:cubicBezTo>
                  <a:pt x="3280014" y="10694625"/>
                  <a:pt x="3353543" y="10621125"/>
                  <a:pt x="3353543" y="10530460"/>
                </a:cubicBezTo>
                <a:cubicBezTo>
                  <a:pt x="3353543" y="10609793"/>
                  <a:pt x="3409838" y="10675982"/>
                  <a:pt x="3484676" y="10691292"/>
                </a:cubicBezTo>
                <a:close/>
                <a:moveTo>
                  <a:pt x="3517741" y="10366293"/>
                </a:moveTo>
                <a:lnTo>
                  <a:pt x="3517708" y="10366297"/>
                </a:lnTo>
                <a:lnTo>
                  <a:pt x="3517741" y="10366299"/>
                </a:lnTo>
                <a:lnTo>
                  <a:pt x="3484676" y="10369630"/>
                </a:lnTo>
                <a:cubicBezTo>
                  <a:pt x="3409838" y="10384938"/>
                  <a:pt x="3353543" y="10451127"/>
                  <a:pt x="3353543" y="10530460"/>
                </a:cubicBezTo>
                <a:cubicBezTo>
                  <a:pt x="3353543" y="10439795"/>
                  <a:pt x="3280014" y="10366295"/>
                  <a:pt x="3189312" y="10366295"/>
                </a:cubicBezTo>
                <a:cubicBezTo>
                  <a:pt x="3280014" y="10366295"/>
                  <a:pt x="3353543" y="10292796"/>
                  <a:pt x="3353543" y="10202130"/>
                </a:cubicBezTo>
                <a:cubicBezTo>
                  <a:pt x="3353543" y="10281463"/>
                  <a:pt x="3409838" y="10347652"/>
                  <a:pt x="3484676" y="10362962"/>
                </a:cubicBezTo>
                <a:close/>
                <a:moveTo>
                  <a:pt x="3517741" y="10037964"/>
                </a:moveTo>
                <a:lnTo>
                  <a:pt x="3517708" y="10037966"/>
                </a:lnTo>
                <a:lnTo>
                  <a:pt x="3517741" y="10037970"/>
                </a:lnTo>
                <a:lnTo>
                  <a:pt x="3484676" y="10041301"/>
                </a:lnTo>
                <a:cubicBezTo>
                  <a:pt x="3409838" y="10056609"/>
                  <a:pt x="3353543" y="10122797"/>
                  <a:pt x="3353543" y="10202130"/>
                </a:cubicBezTo>
                <a:cubicBezTo>
                  <a:pt x="3353543" y="10111465"/>
                  <a:pt x="3280014" y="10037966"/>
                  <a:pt x="3189312" y="10037966"/>
                </a:cubicBezTo>
                <a:cubicBezTo>
                  <a:pt x="3280014" y="10037966"/>
                  <a:pt x="3353543" y="9964466"/>
                  <a:pt x="3353543" y="9873801"/>
                </a:cubicBezTo>
                <a:cubicBezTo>
                  <a:pt x="3353543" y="9953134"/>
                  <a:pt x="3409838" y="10019323"/>
                  <a:pt x="3484676" y="10034631"/>
                </a:cubicBezTo>
                <a:close/>
                <a:moveTo>
                  <a:pt x="3517741" y="9052952"/>
                </a:moveTo>
                <a:lnTo>
                  <a:pt x="3517708" y="9052956"/>
                </a:lnTo>
                <a:lnTo>
                  <a:pt x="3517741" y="9052960"/>
                </a:lnTo>
                <a:lnTo>
                  <a:pt x="3484676" y="9056291"/>
                </a:lnTo>
                <a:cubicBezTo>
                  <a:pt x="3409838" y="9071599"/>
                  <a:pt x="3353543" y="9137788"/>
                  <a:pt x="3353543" y="9217121"/>
                </a:cubicBezTo>
                <a:cubicBezTo>
                  <a:pt x="3353543" y="9126455"/>
                  <a:pt x="3280014" y="9052956"/>
                  <a:pt x="3189312" y="9052956"/>
                </a:cubicBezTo>
                <a:cubicBezTo>
                  <a:pt x="3268676" y="9052956"/>
                  <a:pt x="3334892" y="8996682"/>
                  <a:pt x="3350206" y="8921876"/>
                </a:cubicBezTo>
                <a:lnTo>
                  <a:pt x="3352224" y="8901860"/>
                </a:lnTo>
                <a:lnTo>
                  <a:pt x="3354861" y="8901860"/>
                </a:lnTo>
                <a:lnTo>
                  <a:pt x="3356879" y="8921876"/>
                </a:lnTo>
                <a:cubicBezTo>
                  <a:pt x="3370006" y="8985996"/>
                  <a:pt x="3420529" y="9036500"/>
                  <a:pt x="3484676" y="9049621"/>
                </a:cubicBezTo>
                <a:close/>
                <a:moveTo>
                  <a:pt x="3517741" y="7099528"/>
                </a:moveTo>
                <a:lnTo>
                  <a:pt x="3517708" y="7099531"/>
                </a:lnTo>
                <a:lnTo>
                  <a:pt x="3517730" y="7099533"/>
                </a:lnTo>
                <a:lnTo>
                  <a:pt x="3484655" y="7102871"/>
                </a:lnTo>
                <a:cubicBezTo>
                  <a:pt x="3409819" y="7118190"/>
                  <a:pt x="3353534" y="7184385"/>
                  <a:pt x="3353543" y="7263718"/>
                </a:cubicBezTo>
                <a:cubicBezTo>
                  <a:pt x="3353543" y="7263711"/>
                  <a:pt x="3353543" y="7263702"/>
                  <a:pt x="3353543" y="7263696"/>
                </a:cubicBezTo>
                <a:cubicBezTo>
                  <a:pt x="3353543" y="7173030"/>
                  <a:pt x="3280014" y="7099531"/>
                  <a:pt x="3189312" y="7099531"/>
                </a:cubicBezTo>
                <a:cubicBezTo>
                  <a:pt x="3280014" y="7099531"/>
                  <a:pt x="3353543" y="7026032"/>
                  <a:pt x="3353543" y="6935366"/>
                </a:cubicBezTo>
                <a:cubicBezTo>
                  <a:pt x="3353543" y="7014698"/>
                  <a:pt x="3409839" y="7080888"/>
                  <a:pt x="3484676" y="7096196"/>
                </a:cubicBezTo>
                <a:close/>
                <a:moveTo>
                  <a:pt x="3517741" y="4486544"/>
                </a:moveTo>
                <a:lnTo>
                  <a:pt x="3517708" y="4486546"/>
                </a:lnTo>
                <a:lnTo>
                  <a:pt x="3517741" y="4486551"/>
                </a:lnTo>
                <a:lnTo>
                  <a:pt x="3484684" y="4489879"/>
                </a:lnTo>
                <a:cubicBezTo>
                  <a:pt x="3409866" y="4505180"/>
                  <a:pt x="3353575" y="4571336"/>
                  <a:pt x="3353544" y="4650646"/>
                </a:cubicBezTo>
                <a:cubicBezTo>
                  <a:pt x="3353507" y="4560007"/>
                  <a:pt x="3279988" y="4486546"/>
                  <a:pt x="3189312" y="4486546"/>
                </a:cubicBezTo>
                <a:cubicBezTo>
                  <a:pt x="3280015" y="4486546"/>
                  <a:pt x="3353544" y="4413047"/>
                  <a:pt x="3353544" y="4322383"/>
                </a:cubicBezTo>
                <a:cubicBezTo>
                  <a:pt x="3353544" y="4401715"/>
                  <a:pt x="3409839" y="4467905"/>
                  <a:pt x="3484676" y="4483213"/>
                </a:cubicBezTo>
                <a:close/>
                <a:moveTo>
                  <a:pt x="3517741" y="4158215"/>
                </a:moveTo>
                <a:lnTo>
                  <a:pt x="3517708" y="4158217"/>
                </a:lnTo>
                <a:lnTo>
                  <a:pt x="3517741" y="4158221"/>
                </a:lnTo>
                <a:lnTo>
                  <a:pt x="3484676" y="4161552"/>
                </a:lnTo>
                <a:cubicBezTo>
                  <a:pt x="3409839" y="4176861"/>
                  <a:pt x="3353544" y="4243049"/>
                  <a:pt x="3353544" y="4322383"/>
                </a:cubicBezTo>
                <a:cubicBezTo>
                  <a:pt x="3353544" y="4231716"/>
                  <a:pt x="3280015" y="4158217"/>
                  <a:pt x="3189312" y="4158217"/>
                </a:cubicBezTo>
                <a:cubicBezTo>
                  <a:pt x="3280015" y="4158217"/>
                  <a:pt x="3353544" y="4084720"/>
                  <a:pt x="3353544" y="3994052"/>
                </a:cubicBezTo>
                <a:cubicBezTo>
                  <a:pt x="3353544" y="4073385"/>
                  <a:pt x="3409839" y="4139575"/>
                  <a:pt x="3484676" y="4154883"/>
                </a:cubicBezTo>
                <a:close/>
                <a:moveTo>
                  <a:pt x="3517741" y="3501535"/>
                </a:moveTo>
                <a:lnTo>
                  <a:pt x="3517708" y="3501538"/>
                </a:lnTo>
                <a:lnTo>
                  <a:pt x="3517730" y="3501540"/>
                </a:lnTo>
                <a:lnTo>
                  <a:pt x="3484654" y="3504876"/>
                </a:lnTo>
                <a:cubicBezTo>
                  <a:pt x="3409820" y="3520195"/>
                  <a:pt x="3353534" y="3586391"/>
                  <a:pt x="3353544" y="3665724"/>
                </a:cubicBezTo>
                <a:cubicBezTo>
                  <a:pt x="3353544" y="3665716"/>
                  <a:pt x="3353544" y="3665708"/>
                  <a:pt x="3353544" y="3665701"/>
                </a:cubicBezTo>
                <a:cubicBezTo>
                  <a:pt x="3353544" y="3575035"/>
                  <a:pt x="3280015" y="3501537"/>
                  <a:pt x="3189312" y="3501537"/>
                </a:cubicBezTo>
                <a:cubicBezTo>
                  <a:pt x="3280015" y="3501537"/>
                  <a:pt x="3353544" y="3428038"/>
                  <a:pt x="3353544" y="3337371"/>
                </a:cubicBezTo>
                <a:cubicBezTo>
                  <a:pt x="3353544" y="3416704"/>
                  <a:pt x="3409839" y="3482893"/>
                  <a:pt x="3484676" y="3498203"/>
                </a:cubicBezTo>
                <a:close/>
                <a:moveTo>
                  <a:pt x="3517741" y="3173205"/>
                </a:moveTo>
                <a:lnTo>
                  <a:pt x="3517708" y="3173208"/>
                </a:lnTo>
                <a:lnTo>
                  <a:pt x="3517741" y="3173211"/>
                </a:lnTo>
                <a:lnTo>
                  <a:pt x="3484676" y="3176542"/>
                </a:lnTo>
                <a:cubicBezTo>
                  <a:pt x="3409839" y="3191850"/>
                  <a:pt x="3353544" y="3258038"/>
                  <a:pt x="3353544" y="3337371"/>
                </a:cubicBezTo>
                <a:cubicBezTo>
                  <a:pt x="3353544" y="3246706"/>
                  <a:pt x="3280015" y="3173207"/>
                  <a:pt x="3189312" y="3173207"/>
                </a:cubicBezTo>
                <a:cubicBezTo>
                  <a:pt x="3280015" y="3173207"/>
                  <a:pt x="3353544" y="3099708"/>
                  <a:pt x="3353544" y="3009043"/>
                </a:cubicBezTo>
                <a:cubicBezTo>
                  <a:pt x="3353544" y="3088376"/>
                  <a:pt x="3409839" y="3154563"/>
                  <a:pt x="3484676" y="3169873"/>
                </a:cubicBezTo>
                <a:close/>
                <a:moveTo>
                  <a:pt x="3517741" y="2844875"/>
                </a:moveTo>
                <a:lnTo>
                  <a:pt x="3517708" y="2844878"/>
                </a:lnTo>
                <a:lnTo>
                  <a:pt x="3517741" y="2844881"/>
                </a:lnTo>
                <a:lnTo>
                  <a:pt x="3484676" y="2848213"/>
                </a:lnTo>
                <a:cubicBezTo>
                  <a:pt x="3409839" y="2863521"/>
                  <a:pt x="3353544" y="2929709"/>
                  <a:pt x="3353544" y="3009043"/>
                </a:cubicBezTo>
                <a:cubicBezTo>
                  <a:pt x="3353544" y="2918376"/>
                  <a:pt x="3280015" y="2844877"/>
                  <a:pt x="3189312" y="2844877"/>
                </a:cubicBezTo>
                <a:cubicBezTo>
                  <a:pt x="3280015" y="2844877"/>
                  <a:pt x="3353544" y="2771378"/>
                  <a:pt x="3353544" y="2680713"/>
                </a:cubicBezTo>
                <a:cubicBezTo>
                  <a:pt x="3353544" y="2760046"/>
                  <a:pt x="3409839" y="2826235"/>
                  <a:pt x="3484676" y="2841543"/>
                </a:cubicBezTo>
                <a:close/>
                <a:moveTo>
                  <a:pt x="3517741" y="1859864"/>
                </a:moveTo>
                <a:lnTo>
                  <a:pt x="3517708" y="1859867"/>
                </a:lnTo>
                <a:lnTo>
                  <a:pt x="3517741" y="1859871"/>
                </a:lnTo>
                <a:lnTo>
                  <a:pt x="3484676" y="1863203"/>
                </a:lnTo>
                <a:cubicBezTo>
                  <a:pt x="3409839" y="1878511"/>
                  <a:pt x="3353544" y="1944700"/>
                  <a:pt x="3353544" y="2024032"/>
                </a:cubicBezTo>
                <a:cubicBezTo>
                  <a:pt x="3353544" y="1933366"/>
                  <a:pt x="3280015" y="1859867"/>
                  <a:pt x="3189312" y="1859867"/>
                </a:cubicBezTo>
                <a:cubicBezTo>
                  <a:pt x="3268677" y="1859867"/>
                  <a:pt x="3334892" y="1803594"/>
                  <a:pt x="3350206" y="1728787"/>
                </a:cubicBezTo>
                <a:lnTo>
                  <a:pt x="3352225" y="1708772"/>
                </a:lnTo>
                <a:lnTo>
                  <a:pt x="3354861" y="1708772"/>
                </a:lnTo>
                <a:lnTo>
                  <a:pt x="3356880" y="1728787"/>
                </a:lnTo>
                <a:cubicBezTo>
                  <a:pt x="3370006" y="1792908"/>
                  <a:pt x="3420530" y="1843411"/>
                  <a:pt x="3484676" y="1856532"/>
                </a:cubicBezTo>
                <a:close/>
                <a:moveTo>
                  <a:pt x="3517742" y="8084537"/>
                </a:moveTo>
                <a:lnTo>
                  <a:pt x="3517708" y="8084541"/>
                </a:lnTo>
                <a:lnTo>
                  <a:pt x="3517742" y="8084544"/>
                </a:lnTo>
                <a:lnTo>
                  <a:pt x="3484685" y="8087874"/>
                </a:lnTo>
                <a:cubicBezTo>
                  <a:pt x="3409866" y="8103174"/>
                  <a:pt x="3353575" y="8169331"/>
                  <a:pt x="3353543" y="8248641"/>
                </a:cubicBezTo>
                <a:cubicBezTo>
                  <a:pt x="3353506" y="8158001"/>
                  <a:pt x="3279988" y="8084541"/>
                  <a:pt x="3189312" y="8084541"/>
                </a:cubicBezTo>
                <a:cubicBezTo>
                  <a:pt x="3280014" y="8084541"/>
                  <a:pt x="3353543" y="8011042"/>
                  <a:pt x="3353543" y="7920377"/>
                </a:cubicBezTo>
                <a:cubicBezTo>
                  <a:pt x="3353543" y="7999709"/>
                  <a:pt x="3409839" y="8065898"/>
                  <a:pt x="3484676" y="8081206"/>
                </a:cubicBezTo>
                <a:close/>
                <a:moveTo>
                  <a:pt x="3517742" y="7756208"/>
                </a:moveTo>
                <a:lnTo>
                  <a:pt x="3517708" y="7756211"/>
                </a:lnTo>
                <a:lnTo>
                  <a:pt x="3517742" y="7756215"/>
                </a:lnTo>
                <a:lnTo>
                  <a:pt x="3484676" y="7759546"/>
                </a:lnTo>
                <a:cubicBezTo>
                  <a:pt x="3409839" y="7774854"/>
                  <a:pt x="3353543" y="7841044"/>
                  <a:pt x="3353543" y="7920377"/>
                </a:cubicBezTo>
                <a:cubicBezTo>
                  <a:pt x="3353543" y="7829711"/>
                  <a:pt x="3280014" y="7756211"/>
                  <a:pt x="3189312" y="7756211"/>
                </a:cubicBezTo>
                <a:cubicBezTo>
                  <a:pt x="3280014" y="7756211"/>
                  <a:pt x="3353543" y="7682713"/>
                  <a:pt x="3353543" y="7592046"/>
                </a:cubicBezTo>
                <a:cubicBezTo>
                  <a:pt x="3353543" y="7671379"/>
                  <a:pt x="3409839" y="7737568"/>
                  <a:pt x="3484676" y="7752876"/>
                </a:cubicBezTo>
                <a:close/>
                <a:moveTo>
                  <a:pt x="3517742" y="6771204"/>
                </a:moveTo>
                <a:lnTo>
                  <a:pt x="3484676" y="6774536"/>
                </a:lnTo>
                <a:cubicBezTo>
                  <a:pt x="3409839" y="6789844"/>
                  <a:pt x="3353543" y="6856034"/>
                  <a:pt x="3353543" y="6935366"/>
                </a:cubicBezTo>
                <a:cubicBezTo>
                  <a:pt x="3353543" y="6844701"/>
                  <a:pt x="3280014" y="6771201"/>
                  <a:pt x="3189312" y="6771201"/>
                </a:cubicBezTo>
                <a:cubicBezTo>
                  <a:pt x="3280014" y="6771201"/>
                  <a:pt x="3353543" y="6697702"/>
                  <a:pt x="3353543" y="6607037"/>
                </a:cubicBezTo>
                <a:cubicBezTo>
                  <a:pt x="3353543" y="6686370"/>
                  <a:pt x="3409839" y="6752558"/>
                  <a:pt x="3484676" y="6767866"/>
                </a:cubicBezTo>
                <a:lnTo>
                  <a:pt x="3517741" y="6771198"/>
                </a:lnTo>
                <a:lnTo>
                  <a:pt x="3517708" y="6771201"/>
                </a:lnTo>
                <a:close/>
                <a:moveTo>
                  <a:pt x="3517742" y="6442875"/>
                </a:moveTo>
                <a:lnTo>
                  <a:pt x="3484676" y="6446207"/>
                </a:lnTo>
                <a:cubicBezTo>
                  <a:pt x="3409839" y="6461515"/>
                  <a:pt x="3353543" y="6527704"/>
                  <a:pt x="3353543" y="6607037"/>
                </a:cubicBezTo>
                <a:cubicBezTo>
                  <a:pt x="3353543" y="6516371"/>
                  <a:pt x="3280014" y="6442872"/>
                  <a:pt x="3189312" y="6442872"/>
                </a:cubicBezTo>
                <a:cubicBezTo>
                  <a:pt x="3280014" y="6442872"/>
                  <a:pt x="3353543" y="6369373"/>
                  <a:pt x="3353545" y="6278707"/>
                </a:cubicBezTo>
                <a:cubicBezTo>
                  <a:pt x="3353543" y="6358039"/>
                  <a:pt x="3409839" y="6424229"/>
                  <a:pt x="3484676" y="6439537"/>
                </a:cubicBezTo>
                <a:lnTo>
                  <a:pt x="3517741" y="6442869"/>
                </a:lnTo>
                <a:lnTo>
                  <a:pt x="3517708" y="6442872"/>
                </a:lnTo>
                <a:close/>
                <a:moveTo>
                  <a:pt x="3517742" y="5457865"/>
                </a:moveTo>
                <a:lnTo>
                  <a:pt x="3484676" y="5461197"/>
                </a:lnTo>
                <a:cubicBezTo>
                  <a:pt x="3409840" y="5476506"/>
                  <a:pt x="3353545" y="5542694"/>
                  <a:pt x="3353545" y="5622026"/>
                </a:cubicBezTo>
                <a:cubicBezTo>
                  <a:pt x="3353545" y="5531360"/>
                  <a:pt x="3280016" y="5457862"/>
                  <a:pt x="3189312" y="5457862"/>
                </a:cubicBezTo>
                <a:cubicBezTo>
                  <a:pt x="3268677" y="5457862"/>
                  <a:pt x="3334893" y="5401589"/>
                  <a:pt x="3350207" y="5326782"/>
                </a:cubicBezTo>
                <a:lnTo>
                  <a:pt x="3352226" y="5306766"/>
                </a:lnTo>
                <a:lnTo>
                  <a:pt x="3354861" y="5306766"/>
                </a:lnTo>
                <a:lnTo>
                  <a:pt x="3356881" y="5326782"/>
                </a:lnTo>
                <a:cubicBezTo>
                  <a:pt x="3370006" y="5390903"/>
                  <a:pt x="3420530" y="5441405"/>
                  <a:pt x="3484676" y="5454526"/>
                </a:cubicBezTo>
                <a:lnTo>
                  <a:pt x="3517741" y="5457858"/>
                </a:lnTo>
                <a:lnTo>
                  <a:pt x="3517708" y="5457862"/>
                </a:lnTo>
                <a:close/>
                <a:moveTo>
                  <a:pt x="3517742" y="891450"/>
                </a:moveTo>
                <a:lnTo>
                  <a:pt x="3517708" y="891452"/>
                </a:lnTo>
                <a:lnTo>
                  <a:pt x="3517742" y="891455"/>
                </a:lnTo>
                <a:lnTo>
                  <a:pt x="3484686" y="894785"/>
                </a:lnTo>
                <a:cubicBezTo>
                  <a:pt x="3409866" y="910086"/>
                  <a:pt x="3353576" y="976243"/>
                  <a:pt x="3353545" y="1055553"/>
                </a:cubicBezTo>
                <a:cubicBezTo>
                  <a:pt x="3353507" y="964913"/>
                  <a:pt x="3279989" y="891452"/>
                  <a:pt x="3189312" y="891452"/>
                </a:cubicBezTo>
                <a:cubicBezTo>
                  <a:pt x="3280016" y="891452"/>
                  <a:pt x="3353545" y="817954"/>
                  <a:pt x="3353545" y="727289"/>
                </a:cubicBezTo>
                <a:cubicBezTo>
                  <a:pt x="3353545" y="806621"/>
                  <a:pt x="3409840" y="872809"/>
                  <a:pt x="3484676" y="888117"/>
                </a:cubicBezTo>
                <a:close/>
                <a:moveTo>
                  <a:pt x="3517742" y="563120"/>
                </a:moveTo>
                <a:lnTo>
                  <a:pt x="3517708" y="563124"/>
                </a:lnTo>
                <a:lnTo>
                  <a:pt x="3517742" y="563127"/>
                </a:lnTo>
                <a:lnTo>
                  <a:pt x="3484676" y="566458"/>
                </a:lnTo>
                <a:cubicBezTo>
                  <a:pt x="3409840" y="581767"/>
                  <a:pt x="3353545" y="647956"/>
                  <a:pt x="3353545" y="727289"/>
                </a:cubicBezTo>
                <a:cubicBezTo>
                  <a:pt x="3353545" y="636623"/>
                  <a:pt x="3280016" y="563124"/>
                  <a:pt x="3189312" y="563124"/>
                </a:cubicBezTo>
                <a:cubicBezTo>
                  <a:pt x="3280016" y="563124"/>
                  <a:pt x="3353545" y="489624"/>
                  <a:pt x="3353545" y="398958"/>
                </a:cubicBezTo>
                <a:cubicBezTo>
                  <a:pt x="3353545" y="478292"/>
                  <a:pt x="3409840" y="544480"/>
                  <a:pt x="3484676" y="559788"/>
                </a:cubicBezTo>
                <a:close/>
                <a:moveTo>
                  <a:pt x="3517773" y="12007987"/>
                </a:moveTo>
                <a:cubicBezTo>
                  <a:pt x="3427097" y="12007985"/>
                  <a:pt x="3353580" y="12081446"/>
                  <a:pt x="3353543" y="12172087"/>
                </a:cubicBezTo>
                <a:cubicBezTo>
                  <a:pt x="3353543" y="12081421"/>
                  <a:pt x="3280014" y="12007922"/>
                  <a:pt x="3189312" y="12007922"/>
                </a:cubicBezTo>
                <a:cubicBezTo>
                  <a:pt x="3280019" y="12007909"/>
                  <a:pt x="3353543" y="11934406"/>
                  <a:pt x="3353543" y="11843734"/>
                </a:cubicBezTo>
                <a:cubicBezTo>
                  <a:pt x="3353543" y="11843751"/>
                  <a:pt x="3353543" y="11843763"/>
                  <a:pt x="3353543" y="11843778"/>
                </a:cubicBezTo>
                <a:cubicBezTo>
                  <a:pt x="3353530" y="11934456"/>
                  <a:pt x="3427058" y="12007975"/>
                  <a:pt x="3517773" y="12007987"/>
                </a:cubicBezTo>
                <a:close/>
                <a:moveTo>
                  <a:pt x="3517773" y="11022975"/>
                </a:moveTo>
                <a:cubicBezTo>
                  <a:pt x="3427071" y="11022975"/>
                  <a:pt x="3353543" y="11096475"/>
                  <a:pt x="3353543" y="11187140"/>
                </a:cubicBezTo>
                <a:cubicBezTo>
                  <a:pt x="3353543" y="11096475"/>
                  <a:pt x="3280014" y="11022975"/>
                  <a:pt x="3189312" y="11022975"/>
                </a:cubicBezTo>
                <a:cubicBezTo>
                  <a:pt x="3280014" y="11022975"/>
                  <a:pt x="3353543" y="10949478"/>
                  <a:pt x="3353543" y="10858813"/>
                </a:cubicBezTo>
                <a:cubicBezTo>
                  <a:pt x="3353543" y="10949478"/>
                  <a:pt x="3427071" y="11022975"/>
                  <a:pt x="3517773" y="11022975"/>
                </a:cubicBezTo>
                <a:close/>
                <a:moveTo>
                  <a:pt x="3517773" y="9381279"/>
                </a:moveTo>
                <a:lnTo>
                  <a:pt x="3517708" y="9381288"/>
                </a:lnTo>
                <a:lnTo>
                  <a:pt x="3517773" y="9381292"/>
                </a:lnTo>
                <a:lnTo>
                  <a:pt x="3484740" y="9384623"/>
                </a:lnTo>
                <a:cubicBezTo>
                  <a:pt x="3409903" y="9399928"/>
                  <a:pt x="3353608" y="9466117"/>
                  <a:pt x="3353608" y="9545450"/>
                </a:cubicBezTo>
                <a:lnTo>
                  <a:pt x="3353543" y="9545450"/>
                </a:lnTo>
                <a:cubicBezTo>
                  <a:pt x="3353543" y="9454806"/>
                  <a:pt x="3280052" y="9381328"/>
                  <a:pt x="3189377" y="9381285"/>
                </a:cubicBezTo>
                <a:cubicBezTo>
                  <a:pt x="3280079" y="9381285"/>
                  <a:pt x="3353608" y="9307786"/>
                  <a:pt x="3353608" y="9217121"/>
                </a:cubicBezTo>
                <a:cubicBezTo>
                  <a:pt x="3353608" y="9296454"/>
                  <a:pt x="3409903" y="9362643"/>
                  <a:pt x="3484740" y="9377950"/>
                </a:cubicBezTo>
                <a:close/>
                <a:moveTo>
                  <a:pt x="3517773" y="8741222"/>
                </a:moveTo>
                <a:cubicBezTo>
                  <a:pt x="3438410" y="8741222"/>
                  <a:pt x="3372193" y="8797496"/>
                  <a:pt x="3356879" y="8872301"/>
                </a:cubicBezTo>
                <a:lnTo>
                  <a:pt x="3354861" y="8892316"/>
                </a:lnTo>
                <a:lnTo>
                  <a:pt x="3352224" y="8892316"/>
                </a:lnTo>
                <a:lnTo>
                  <a:pt x="3350206" y="8872301"/>
                </a:lnTo>
                <a:cubicBezTo>
                  <a:pt x="3334892" y="8797496"/>
                  <a:pt x="3268677" y="8741222"/>
                  <a:pt x="3189312" y="8741222"/>
                </a:cubicBezTo>
                <a:cubicBezTo>
                  <a:pt x="3280014" y="8741222"/>
                  <a:pt x="3353543" y="8667722"/>
                  <a:pt x="3353543" y="8577057"/>
                </a:cubicBezTo>
                <a:cubicBezTo>
                  <a:pt x="3353543" y="8667722"/>
                  <a:pt x="3427071" y="8741222"/>
                  <a:pt x="3517773" y="8741222"/>
                </a:cubicBezTo>
                <a:close/>
                <a:moveTo>
                  <a:pt x="3517773" y="5143228"/>
                </a:moveTo>
                <a:cubicBezTo>
                  <a:pt x="3438410" y="5143227"/>
                  <a:pt x="3372194" y="5199501"/>
                  <a:pt x="3356880" y="5274307"/>
                </a:cubicBezTo>
                <a:lnTo>
                  <a:pt x="3354861" y="5294321"/>
                </a:lnTo>
                <a:lnTo>
                  <a:pt x="3352225" y="5294321"/>
                </a:lnTo>
                <a:lnTo>
                  <a:pt x="3350206" y="5274307"/>
                </a:lnTo>
                <a:cubicBezTo>
                  <a:pt x="3334892" y="5199501"/>
                  <a:pt x="3268677" y="5143227"/>
                  <a:pt x="3189312" y="5143227"/>
                </a:cubicBezTo>
                <a:cubicBezTo>
                  <a:pt x="3280016" y="5143227"/>
                  <a:pt x="3353544" y="5069728"/>
                  <a:pt x="3353544" y="4979063"/>
                </a:cubicBezTo>
                <a:cubicBezTo>
                  <a:pt x="3353544" y="5069728"/>
                  <a:pt x="3427072" y="5143227"/>
                  <a:pt x="3517773" y="5143228"/>
                </a:cubicBezTo>
                <a:close/>
                <a:moveTo>
                  <a:pt x="3517773" y="4814898"/>
                </a:moveTo>
                <a:cubicBezTo>
                  <a:pt x="3427098" y="4814898"/>
                  <a:pt x="3353580" y="4888359"/>
                  <a:pt x="3353544" y="4978998"/>
                </a:cubicBezTo>
                <a:cubicBezTo>
                  <a:pt x="3353544" y="4888332"/>
                  <a:pt x="3280016" y="4814833"/>
                  <a:pt x="3189312" y="4814833"/>
                </a:cubicBezTo>
                <a:cubicBezTo>
                  <a:pt x="3280019" y="4814820"/>
                  <a:pt x="3353544" y="4741318"/>
                  <a:pt x="3353544" y="4650646"/>
                </a:cubicBezTo>
                <a:cubicBezTo>
                  <a:pt x="3353544" y="4650662"/>
                  <a:pt x="3353544" y="4650674"/>
                  <a:pt x="3353544" y="4650690"/>
                </a:cubicBezTo>
                <a:cubicBezTo>
                  <a:pt x="3353530" y="4741368"/>
                  <a:pt x="3427059" y="4814885"/>
                  <a:pt x="3517773" y="4814898"/>
                </a:cubicBezTo>
                <a:close/>
                <a:moveTo>
                  <a:pt x="3517773" y="3829888"/>
                </a:moveTo>
                <a:cubicBezTo>
                  <a:pt x="3427072" y="3829888"/>
                  <a:pt x="3353544" y="3903387"/>
                  <a:pt x="3353544" y="3994052"/>
                </a:cubicBezTo>
                <a:cubicBezTo>
                  <a:pt x="3353544" y="3903387"/>
                  <a:pt x="3280015" y="3829888"/>
                  <a:pt x="3189312" y="3829888"/>
                </a:cubicBezTo>
                <a:cubicBezTo>
                  <a:pt x="3280015" y="3829888"/>
                  <a:pt x="3353544" y="3756389"/>
                  <a:pt x="3353544" y="3665724"/>
                </a:cubicBezTo>
                <a:cubicBezTo>
                  <a:pt x="3353544" y="3756389"/>
                  <a:pt x="3427072" y="3829888"/>
                  <a:pt x="3517773" y="3829888"/>
                </a:cubicBezTo>
                <a:close/>
                <a:moveTo>
                  <a:pt x="3517773" y="2188191"/>
                </a:moveTo>
                <a:lnTo>
                  <a:pt x="3517708" y="2188199"/>
                </a:lnTo>
                <a:lnTo>
                  <a:pt x="3517773" y="2188204"/>
                </a:lnTo>
                <a:lnTo>
                  <a:pt x="3484741" y="2191534"/>
                </a:lnTo>
                <a:cubicBezTo>
                  <a:pt x="3409903" y="2206840"/>
                  <a:pt x="3353608" y="2273028"/>
                  <a:pt x="3353608" y="2352361"/>
                </a:cubicBezTo>
                <a:lnTo>
                  <a:pt x="3353544" y="2352361"/>
                </a:lnTo>
                <a:cubicBezTo>
                  <a:pt x="3353544" y="2261718"/>
                  <a:pt x="3280054" y="2188240"/>
                  <a:pt x="3189378" y="2188198"/>
                </a:cubicBezTo>
                <a:cubicBezTo>
                  <a:pt x="3280080" y="2188198"/>
                  <a:pt x="3353608" y="2114698"/>
                  <a:pt x="3353608" y="2024032"/>
                </a:cubicBezTo>
                <a:cubicBezTo>
                  <a:pt x="3353608" y="2103365"/>
                  <a:pt x="3409903" y="2169554"/>
                  <a:pt x="3484741" y="2184864"/>
                </a:cubicBezTo>
                <a:close/>
                <a:moveTo>
                  <a:pt x="3517773" y="1548134"/>
                </a:moveTo>
                <a:cubicBezTo>
                  <a:pt x="3438410" y="1548134"/>
                  <a:pt x="3372194" y="1604407"/>
                  <a:pt x="3356880" y="1679213"/>
                </a:cubicBezTo>
                <a:lnTo>
                  <a:pt x="3354861" y="1699229"/>
                </a:lnTo>
                <a:lnTo>
                  <a:pt x="3352225" y="1699229"/>
                </a:lnTo>
                <a:lnTo>
                  <a:pt x="3350206" y="1679213"/>
                </a:lnTo>
                <a:cubicBezTo>
                  <a:pt x="3334892" y="1604407"/>
                  <a:pt x="3268677" y="1548134"/>
                  <a:pt x="3189312" y="1548134"/>
                </a:cubicBezTo>
                <a:cubicBezTo>
                  <a:pt x="3280016" y="1548134"/>
                  <a:pt x="3353544" y="1474635"/>
                  <a:pt x="3353544" y="1383969"/>
                </a:cubicBezTo>
                <a:cubicBezTo>
                  <a:pt x="3353544" y="1474635"/>
                  <a:pt x="3427072" y="1548134"/>
                  <a:pt x="3517773" y="1548134"/>
                </a:cubicBezTo>
                <a:close/>
                <a:moveTo>
                  <a:pt x="3517774" y="8412892"/>
                </a:moveTo>
                <a:cubicBezTo>
                  <a:pt x="3427097" y="8412892"/>
                  <a:pt x="3353580" y="8486353"/>
                  <a:pt x="3353543" y="8576991"/>
                </a:cubicBezTo>
                <a:cubicBezTo>
                  <a:pt x="3353543" y="8486326"/>
                  <a:pt x="3280014" y="8412828"/>
                  <a:pt x="3189312" y="8412828"/>
                </a:cubicBezTo>
                <a:cubicBezTo>
                  <a:pt x="3280020" y="8412814"/>
                  <a:pt x="3353543" y="8339310"/>
                  <a:pt x="3353543" y="8248641"/>
                </a:cubicBezTo>
                <a:cubicBezTo>
                  <a:pt x="3353543" y="8248656"/>
                  <a:pt x="3353543" y="8248669"/>
                  <a:pt x="3353543" y="8248684"/>
                </a:cubicBezTo>
                <a:cubicBezTo>
                  <a:pt x="3353530" y="8339362"/>
                  <a:pt x="3427058" y="8412879"/>
                  <a:pt x="3517774" y="8412892"/>
                </a:cubicBezTo>
                <a:close/>
                <a:moveTo>
                  <a:pt x="3517774" y="7427883"/>
                </a:moveTo>
                <a:cubicBezTo>
                  <a:pt x="3427072" y="7427883"/>
                  <a:pt x="3353543" y="7501381"/>
                  <a:pt x="3353543" y="7592046"/>
                </a:cubicBezTo>
                <a:cubicBezTo>
                  <a:pt x="3353543" y="7501381"/>
                  <a:pt x="3280014" y="7427883"/>
                  <a:pt x="3189312" y="7427883"/>
                </a:cubicBezTo>
                <a:cubicBezTo>
                  <a:pt x="3280014" y="7427883"/>
                  <a:pt x="3353543" y="7354383"/>
                  <a:pt x="3353543" y="7263718"/>
                </a:cubicBezTo>
                <a:cubicBezTo>
                  <a:pt x="3353543" y="7354383"/>
                  <a:pt x="3427072" y="7427883"/>
                  <a:pt x="3517774" y="7427883"/>
                </a:cubicBezTo>
                <a:close/>
                <a:moveTo>
                  <a:pt x="3517775" y="5786184"/>
                </a:moveTo>
                <a:lnTo>
                  <a:pt x="3517708" y="5786192"/>
                </a:lnTo>
                <a:lnTo>
                  <a:pt x="3517775" y="5786198"/>
                </a:lnTo>
                <a:lnTo>
                  <a:pt x="3484741" y="5789527"/>
                </a:lnTo>
                <a:cubicBezTo>
                  <a:pt x="3409904" y="5804835"/>
                  <a:pt x="3353608" y="5871023"/>
                  <a:pt x="3353608" y="5950355"/>
                </a:cubicBezTo>
                <a:lnTo>
                  <a:pt x="3353545" y="5950355"/>
                </a:lnTo>
                <a:cubicBezTo>
                  <a:pt x="3353545" y="5859712"/>
                  <a:pt x="3280054" y="5786235"/>
                  <a:pt x="3189378" y="5786192"/>
                </a:cubicBezTo>
                <a:cubicBezTo>
                  <a:pt x="3280080" y="5786192"/>
                  <a:pt x="3353608" y="5712692"/>
                  <a:pt x="3353608" y="5622026"/>
                </a:cubicBezTo>
                <a:cubicBezTo>
                  <a:pt x="3353608" y="5701358"/>
                  <a:pt x="3409904" y="5767549"/>
                  <a:pt x="3484741" y="5782856"/>
                </a:cubicBezTo>
                <a:close/>
                <a:moveTo>
                  <a:pt x="3517775" y="1219804"/>
                </a:moveTo>
                <a:cubicBezTo>
                  <a:pt x="3427098" y="1219804"/>
                  <a:pt x="3353580" y="1293264"/>
                  <a:pt x="3353544" y="1383905"/>
                </a:cubicBezTo>
                <a:cubicBezTo>
                  <a:pt x="3353544" y="1293238"/>
                  <a:pt x="3280016" y="1219740"/>
                  <a:pt x="3189312" y="1219740"/>
                </a:cubicBezTo>
                <a:cubicBezTo>
                  <a:pt x="3280020" y="1219726"/>
                  <a:pt x="3353545" y="1146222"/>
                  <a:pt x="3353545" y="1055553"/>
                </a:cubicBezTo>
                <a:cubicBezTo>
                  <a:pt x="3353545" y="1055568"/>
                  <a:pt x="3353545" y="1055581"/>
                  <a:pt x="3353545" y="1055596"/>
                </a:cubicBezTo>
                <a:cubicBezTo>
                  <a:pt x="3353530" y="1146274"/>
                  <a:pt x="3427059" y="1219791"/>
                  <a:pt x="3517775" y="1219804"/>
                </a:cubicBezTo>
                <a:close/>
                <a:moveTo>
                  <a:pt x="3517775" y="234794"/>
                </a:moveTo>
                <a:cubicBezTo>
                  <a:pt x="3427073" y="234794"/>
                  <a:pt x="3353545" y="308293"/>
                  <a:pt x="3353545" y="398958"/>
                </a:cubicBezTo>
                <a:cubicBezTo>
                  <a:pt x="3353545" y="308293"/>
                  <a:pt x="3280016" y="234794"/>
                  <a:pt x="3189312" y="234794"/>
                </a:cubicBezTo>
                <a:cubicBezTo>
                  <a:pt x="3280016" y="234794"/>
                  <a:pt x="3353545" y="161295"/>
                  <a:pt x="3353545" y="70629"/>
                </a:cubicBezTo>
                <a:cubicBezTo>
                  <a:pt x="3353545" y="161295"/>
                  <a:pt x="3427073" y="234794"/>
                  <a:pt x="3517775" y="234794"/>
                </a:cubicBezTo>
                <a:close/>
                <a:moveTo>
                  <a:pt x="3684955" y="12192000"/>
                </a:moveTo>
                <a:lnTo>
                  <a:pt x="3677913" y="12192000"/>
                </a:lnTo>
                <a:lnTo>
                  <a:pt x="3681939" y="12172063"/>
                </a:lnTo>
                <a:close/>
                <a:moveTo>
                  <a:pt x="3698197" y="0"/>
                </a:moveTo>
                <a:lnTo>
                  <a:pt x="3685271" y="37543"/>
                </a:lnTo>
                <a:lnTo>
                  <a:pt x="3681945" y="70585"/>
                </a:lnTo>
                <a:lnTo>
                  <a:pt x="3681941" y="70542"/>
                </a:lnTo>
                <a:lnTo>
                  <a:pt x="3681936" y="70575"/>
                </a:lnTo>
                <a:lnTo>
                  <a:pt x="3678603" y="37522"/>
                </a:lnTo>
                <a:lnTo>
                  <a:pt x="3664908" y="0"/>
                </a:lnTo>
                <a:close/>
                <a:moveTo>
                  <a:pt x="3834677" y="12005575"/>
                </a:moveTo>
                <a:lnTo>
                  <a:pt x="3834677" y="12010311"/>
                </a:lnTo>
                <a:lnTo>
                  <a:pt x="3782280" y="12020900"/>
                </a:lnTo>
                <a:cubicBezTo>
                  <a:pt x="3723369" y="12045821"/>
                  <a:pt x="3682032" y="12104124"/>
                  <a:pt x="3682004" y="12172087"/>
                </a:cubicBezTo>
                <a:cubicBezTo>
                  <a:pt x="3682004" y="12081421"/>
                  <a:pt x="3608476" y="12007922"/>
                  <a:pt x="3517773" y="12007922"/>
                </a:cubicBezTo>
                <a:cubicBezTo>
                  <a:pt x="3608480" y="12007909"/>
                  <a:pt x="3682004" y="11934406"/>
                  <a:pt x="3682004" y="11843736"/>
                </a:cubicBezTo>
                <a:cubicBezTo>
                  <a:pt x="3682013" y="11911711"/>
                  <a:pt x="3723349" y="11970040"/>
                  <a:pt x="3782267" y="11994976"/>
                </a:cubicBezTo>
                <a:close/>
                <a:moveTo>
                  <a:pt x="3834677" y="11677315"/>
                </a:moveTo>
                <a:lnTo>
                  <a:pt x="3834677" y="11681958"/>
                </a:lnTo>
                <a:lnTo>
                  <a:pt x="3782280" y="11692549"/>
                </a:lnTo>
                <a:cubicBezTo>
                  <a:pt x="3723369" y="11717470"/>
                  <a:pt x="3682032" y="11775773"/>
                  <a:pt x="3682004" y="11843736"/>
                </a:cubicBezTo>
                <a:cubicBezTo>
                  <a:pt x="3681971" y="11764405"/>
                  <a:pt x="3625650" y="11698235"/>
                  <a:pt x="3550808" y="11682957"/>
                </a:cubicBezTo>
                <a:lnTo>
                  <a:pt x="3517741" y="11679639"/>
                </a:lnTo>
                <a:lnTo>
                  <a:pt x="3517773" y="11679634"/>
                </a:lnTo>
                <a:lnTo>
                  <a:pt x="3517741" y="11679632"/>
                </a:lnTo>
                <a:lnTo>
                  <a:pt x="3550805" y="11676299"/>
                </a:lnTo>
                <a:cubicBezTo>
                  <a:pt x="3625644" y="11660992"/>
                  <a:pt x="3681939" y="11594805"/>
                  <a:pt x="3681939" y="11515472"/>
                </a:cubicBezTo>
                <a:cubicBezTo>
                  <a:pt x="3681939" y="11583470"/>
                  <a:pt x="3723300" y="11641813"/>
                  <a:pt x="3782243" y="11666735"/>
                </a:cubicBezTo>
                <a:close/>
                <a:moveTo>
                  <a:pt x="3834677" y="11348985"/>
                </a:moveTo>
                <a:lnTo>
                  <a:pt x="3834677" y="11353624"/>
                </a:lnTo>
                <a:lnTo>
                  <a:pt x="3782243" y="11364207"/>
                </a:lnTo>
                <a:cubicBezTo>
                  <a:pt x="3723300" y="11389128"/>
                  <a:pt x="3681939" y="11447471"/>
                  <a:pt x="3681939" y="11515472"/>
                </a:cubicBezTo>
                <a:cubicBezTo>
                  <a:pt x="3681939" y="11436139"/>
                  <a:pt x="3625644" y="11369950"/>
                  <a:pt x="3550805" y="11354640"/>
                </a:cubicBezTo>
                <a:lnTo>
                  <a:pt x="3517741" y="11351309"/>
                </a:lnTo>
                <a:lnTo>
                  <a:pt x="3517773" y="11351305"/>
                </a:lnTo>
                <a:lnTo>
                  <a:pt x="3517741" y="11351303"/>
                </a:lnTo>
                <a:lnTo>
                  <a:pt x="3550805" y="11347970"/>
                </a:lnTo>
                <a:cubicBezTo>
                  <a:pt x="3625644" y="11332664"/>
                  <a:pt x="3681939" y="11266475"/>
                  <a:pt x="3681939" y="11187142"/>
                </a:cubicBezTo>
                <a:cubicBezTo>
                  <a:pt x="3681939" y="11255141"/>
                  <a:pt x="3723300" y="11313484"/>
                  <a:pt x="3782243" y="11338405"/>
                </a:cubicBezTo>
                <a:close/>
                <a:moveTo>
                  <a:pt x="3834677" y="11020862"/>
                </a:moveTo>
                <a:lnTo>
                  <a:pt x="3834677" y="11025295"/>
                </a:lnTo>
                <a:lnTo>
                  <a:pt x="3782264" y="11035869"/>
                </a:lnTo>
                <a:cubicBezTo>
                  <a:pt x="3723337" y="11060775"/>
                  <a:pt x="3681975" y="11119080"/>
                  <a:pt x="3681939" y="11187056"/>
                </a:cubicBezTo>
                <a:cubicBezTo>
                  <a:pt x="3681939" y="11096390"/>
                  <a:pt x="3608410" y="11022891"/>
                  <a:pt x="3517708" y="11022891"/>
                </a:cubicBezTo>
                <a:cubicBezTo>
                  <a:pt x="3597072" y="11022891"/>
                  <a:pt x="3663289" y="10966617"/>
                  <a:pt x="3678603" y="10891811"/>
                </a:cubicBezTo>
                <a:lnTo>
                  <a:pt x="3681935" y="10858758"/>
                </a:lnTo>
                <a:lnTo>
                  <a:pt x="3681939" y="10858790"/>
                </a:lnTo>
                <a:cubicBezTo>
                  <a:pt x="3681939" y="10858798"/>
                  <a:pt x="3681939" y="10858806"/>
                  <a:pt x="3681939" y="10858813"/>
                </a:cubicBezTo>
                <a:lnTo>
                  <a:pt x="3681943" y="10858768"/>
                </a:lnTo>
                <a:lnTo>
                  <a:pt x="3685275" y="10891811"/>
                </a:lnTo>
                <a:cubicBezTo>
                  <a:pt x="3696762" y="10947915"/>
                  <a:pt x="3736879" y="10993594"/>
                  <a:pt x="3789701" y="11012928"/>
                </a:cubicBezTo>
                <a:close/>
                <a:moveTo>
                  <a:pt x="3834677" y="10692307"/>
                </a:moveTo>
                <a:lnTo>
                  <a:pt x="3834677" y="10696651"/>
                </a:lnTo>
                <a:lnTo>
                  <a:pt x="3789682" y="10704594"/>
                </a:lnTo>
                <a:cubicBezTo>
                  <a:pt x="3736860" y="10723934"/>
                  <a:pt x="3696748" y="10769620"/>
                  <a:pt x="3685270" y="10825728"/>
                </a:cubicBezTo>
                <a:lnTo>
                  <a:pt x="3681943" y="10858768"/>
                </a:lnTo>
                <a:lnTo>
                  <a:pt x="3681939" y="10858724"/>
                </a:lnTo>
                <a:lnTo>
                  <a:pt x="3681935" y="10858758"/>
                </a:lnTo>
                <a:lnTo>
                  <a:pt x="3678603" y="10825707"/>
                </a:lnTo>
                <a:cubicBezTo>
                  <a:pt x="3665477" y="10761585"/>
                  <a:pt x="3614952" y="10711081"/>
                  <a:pt x="3550805" y="10697962"/>
                </a:cubicBezTo>
                <a:lnTo>
                  <a:pt x="3517730" y="10694629"/>
                </a:lnTo>
                <a:lnTo>
                  <a:pt x="3517752" y="10694627"/>
                </a:lnTo>
                <a:cubicBezTo>
                  <a:pt x="3517759" y="10694627"/>
                  <a:pt x="3517766" y="10694627"/>
                  <a:pt x="3517773" y="10694627"/>
                </a:cubicBezTo>
                <a:lnTo>
                  <a:pt x="3517741" y="10694623"/>
                </a:lnTo>
                <a:lnTo>
                  <a:pt x="3550805" y="10691292"/>
                </a:lnTo>
                <a:cubicBezTo>
                  <a:pt x="3625644" y="10675982"/>
                  <a:pt x="3681939" y="10609793"/>
                  <a:pt x="3681939" y="10530460"/>
                </a:cubicBezTo>
                <a:cubicBezTo>
                  <a:pt x="3681939" y="10598461"/>
                  <a:pt x="3723298" y="10656804"/>
                  <a:pt x="3782243" y="10681725"/>
                </a:cubicBezTo>
                <a:close/>
                <a:moveTo>
                  <a:pt x="3834677" y="10363978"/>
                </a:moveTo>
                <a:lnTo>
                  <a:pt x="3834677" y="10368621"/>
                </a:lnTo>
                <a:lnTo>
                  <a:pt x="3782265" y="10379216"/>
                </a:lnTo>
                <a:cubicBezTo>
                  <a:pt x="3723342" y="10404150"/>
                  <a:pt x="3682004" y="10462482"/>
                  <a:pt x="3682004" y="10530460"/>
                </a:cubicBezTo>
                <a:cubicBezTo>
                  <a:pt x="3682004" y="10530439"/>
                  <a:pt x="3682004" y="10530418"/>
                  <a:pt x="3682004" y="10530397"/>
                </a:cubicBezTo>
                <a:cubicBezTo>
                  <a:pt x="3681971" y="10451064"/>
                  <a:pt x="3625650" y="10384896"/>
                  <a:pt x="3550808" y="10369618"/>
                </a:cubicBezTo>
                <a:lnTo>
                  <a:pt x="3517741" y="10366299"/>
                </a:lnTo>
                <a:lnTo>
                  <a:pt x="3517773" y="10366297"/>
                </a:lnTo>
                <a:lnTo>
                  <a:pt x="3517741" y="10366293"/>
                </a:lnTo>
                <a:lnTo>
                  <a:pt x="3550805" y="10362962"/>
                </a:lnTo>
                <a:cubicBezTo>
                  <a:pt x="3625644" y="10347652"/>
                  <a:pt x="3681939" y="10281463"/>
                  <a:pt x="3681939" y="10202133"/>
                </a:cubicBezTo>
                <a:cubicBezTo>
                  <a:pt x="3681939" y="10270131"/>
                  <a:pt x="3723298" y="10328474"/>
                  <a:pt x="3782243" y="10353395"/>
                </a:cubicBezTo>
                <a:close/>
                <a:moveTo>
                  <a:pt x="3834677" y="10035646"/>
                </a:moveTo>
                <a:lnTo>
                  <a:pt x="3834677" y="10040289"/>
                </a:lnTo>
                <a:lnTo>
                  <a:pt x="3782265" y="10050889"/>
                </a:lnTo>
                <a:cubicBezTo>
                  <a:pt x="3723342" y="10075820"/>
                  <a:pt x="3682004" y="10134149"/>
                  <a:pt x="3682004" y="10202133"/>
                </a:cubicBezTo>
                <a:cubicBezTo>
                  <a:pt x="3682004" y="10202109"/>
                  <a:pt x="3682004" y="10202088"/>
                  <a:pt x="3682004" y="10202067"/>
                </a:cubicBezTo>
                <a:cubicBezTo>
                  <a:pt x="3681971" y="10122734"/>
                  <a:pt x="3625650" y="10056560"/>
                  <a:pt x="3550808" y="10041286"/>
                </a:cubicBezTo>
                <a:lnTo>
                  <a:pt x="3517741" y="10037970"/>
                </a:lnTo>
                <a:lnTo>
                  <a:pt x="3517773" y="10037966"/>
                </a:lnTo>
                <a:lnTo>
                  <a:pt x="3517741" y="10037964"/>
                </a:lnTo>
                <a:lnTo>
                  <a:pt x="3550805" y="10034631"/>
                </a:lnTo>
                <a:cubicBezTo>
                  <a:pt x="3625644" y="10019325"/>
                  <a:pt x="3681939" y="9953136"/>
                  <a:pt x="3681939" y="9873803"/>
                </a:cubicBezTo>
                <a:cubicBezTo>
                  <a:pt x="3681939" y="9941802"/>
                  <a:pt x="3723298" y="10000145"/>
                  <a:pt x="3782243" y="10025066"/>
                </a:cubicBezTo>
                <a:close/>
                <a:moveTo>
                  <a:pt x="3834677" y="9707295"/>
                </a:moveTo>
                <a:lnTo>
                  <a:pt x="3834677" y="9711939"/>
                </a:lnTo>
                <a:lnTo>
                  <a:pt x="3782262" y="9722540"/>
                </a:lnTo>
                <a:cubicBezTo>
                  <a:pt x="3723340" y="9747480"/>
                  <a:pt x="3682004" y="9805819"/>
                  <a:pt x="3682004" y="9873803"/>
                </a:cubicBezTo>
                <a:cubicBezTo>
                  <a:pt x="3682004" y="9873780"/>
                  <a:pt x="3682004" y="9873780"/>
                  <a:pt x="3682004" y="9873759"/>
                </a:cubicBezTo>
                <a:cubicBezTo>
                  <a:pt x="3681980" y="9783072"/>
                  <a:pt x="3608423" y="9709594"/>
                  <a:pt x="3517708" y="9709615"/>
                </a:cubicBezTo>
                <a:cubicBezTo>
                  <a:pt x="3608410" y="9709615"/>
                  <a:pt x="3681939" y="9636116"/>
                  <a:pt x="3681939" y="9545450"/>
                </a:cubicBezTo>
                <a:cubicBezTo>
                  <a:pt x="3681939" y="9613449"/>
                  <a:pt x="3723298" y="9671794"/>
                  <a:pt x="3782243" y="9696715"/>
                </a:cubicBezTo>
                <a:close/>
                <a:moveTo>
                  <a:pt x="3834677" y="9378966"/>
                </a:moveTo>
                <a:lnTo>
                  <a:pt x="3834677" y="9383609"/>
                </a:lnTo>
                <a:lnTo>
                  <a:pt x="3782280" y="9394200"/>
                </a:lnTo>
                <a:cubicBezTo>
                  <a:pt x="3723369" y="9419121"/>
                  <a:pt x="3682032" y="9477420"/>
                  <a:pt x="3682004" y="9545385"/>
                </a:cubicBezTo>
                <a:cubicBezTo>
                  <a:pt x="3681971" y="9466052"/>
                  <a:pt x="3625650" y="9399882"/>
                  <a:pt x="3550808" y="9384606"/>
                </a:cubicBezTo>
                <a:lnTo>
                  <a:pt x="3517773" y="9381292"/>
                </a:lnTo>
                <a:lnTo>
                  <a:pt x="3517838" y="9381288"/>
                </a:lnTo>
                <a:lnTo>
                  <a:pt x="3517773" y="9381279"/>
                </a:lnTo>
                <a:lnTo>
                  <a:pt x="3550805" y="9377950"/>
                </a:lnTo>
                <a:cubicBezTo>
                  <a:pt x="3625644" y="9362643"/>
                  <a:pt x="3681939" y="9296454"/>
                  <a:pt x="3681939" y="9217121"/>
                </a:cubicBezTo>
                <a:cubicBezTo>
                  <a:pt x="3681939" y="9285121"/>
                  <a:pt x="3723298" y="9343465"/>
                  <a:pt x="3782243" y="9368386"/>
                </a:cubicBezTo>
                <a:close/>
                <a:moveTo>
                  <a:pt x="3834677" y="9050929"/>
                </a:moveTo>
                <a:lnTo>
                  <a:pt x="3834677" y="9055280"/>
                </a:lnTo>
                <a:lnTo>
                  <a:pt x="3782265" y="9065879"/>
                </a:lnTo>
                <a:cubicBezTo>
                  <a:pt x="3723342" y="9090811"/>
                  <a:pt x="3682004" y="9149137"/>
                  <a:pt x="3682004" y="9217121"/>
                </a:cubicBezTo>
                <a:cubicBezTo>
                  <a:pt x="3682004" y="9217100"/>
                  <a:pt x="3682004" y="9217079"/>
                  <a:pt x="3682004" y="9217055"/>
                </a:cubicBezTo>
                <a:cubicBezTo>
                  <a:pt x="3681971" y="9137722"/>
                  <a:pt x="3625650" y="9071550"/>
                  <a:pt x="3550808" y="9056276"/>
                </a:cubicBezTo>
                <a:lnTo>
                  <a:pt x="3517741" y="9052960"/>
                </a:lnTo>
                <a:lnTo>
                  <a:pt x="3517773" y="9052956"/>
                </a:lnTo>
                <a:lnTo>
                  <a:pt x="3517741" y="9052952"/>
                </a:lnTo>
                <a:lnTo>
                  <a:pt x="3550805" y="9049621"/>
                </a:lnTo>
                <a:cubicBezTo>
                  <a:pt x="3614952" y="9036500"/>
                  <a:pt x="3665477" y="8985996"/>
                  <a:pt x="3678603" y="8921876"/>
                </a:cubicBezTo>
                <a:lnTo>
                  <a:pt x="3680621" y="8901860"/>
                </a:lnTo>
                <a:lnTo>
                  <a:pt x="3683257" y="8901860"/>
                </a:lnTo>
                <a:lnTo>
                  <a:pt x="3685275" y="8921876"/>
                </a:lnTo>
                <a:cubicBezTo>
                  <a:pt x="3696762" y="8977982"/>
                  <a:pt x="3736879" y="9023661"/>
                  <a:pt x="3789701" y="9042995"/>
                </a:cubicBezTo>
                <a:close/>
                <a:moveTo>
                  <a:pt x="3834677" y="8738818"/>
                </a:moveTo>
                <a:lnTo>
                  <a:pt x="3834677" y="8743255"/>
                </a:lnTo>
                <a:lnTo>
                  <a:pt x="3789720" y="8751201"/>
                </a:lnTo>
                <a:cubicBezTo>
                  <a:pt x="3736917" y="8770546"/>
                  <a:pt x="3696819" y="8816221"/>
                  <a:pt x="3685339" y="8872310"/>
                </a:cubicBezTo>
                <a:lnTo>
                  <a:pt x="3683322" y="8892316"/>
                </a:lnTo>
                <a:lnTo>
                  <a:pt x="3680696" y="8892316"/>
                </a:lnTo>
                <a:lnTo>
                  <a:pt x="3678654" y="8872152"/>
                </a:lnTo>
                <a:cubicBezTo>
                  <a:pt x="3663310" y="8797350"/>
                  <a:pt x="3597072" y="8741104"/>
                  <a:pt x="3517708" y="8741135"/>
                </a:cubicBezTo>
                <a:cubicBezTo>
                  <a:pt x="3608410" y="8741135"/>
                  <a:pt x="3681939" y="8667636"/>
                  <a:pt x="3681939" y="8576970"/>
                </a:cubicBezTo>
                <a:cubicBezTo>
                  <a:pt x="3681939" y="8644969"/>
                  <a:pt x="3723300" y="8703314"/>
                  <a:pt x="3782244" y="8728235"/>
                </a:cubicBezTo>
                <a:close/>
                <a:moveTo>
                  <a:pt x="3834677" y="8410481"/>
                </a:moveTo>
                <a:lnTo>
                  <a:pt x="3834677" y="8415216"/>
                </a:lnTo>
                <a:lnTo>
                  <a:pt x="3782280" y="8425806"/>
                </a:lnTo>
                <a:cubicBezTo>
                  <a:pt x="3723369" y="8450726"/>
                  <a:pt x="3682032" y="8509031"/>
                  <a:pt x="3682004" y="8576991"/>
                </a:cubicBezTo>
                <a:cubicBezTo>
                  <a:pt x="3682004" y="8486326"/>
                  <a:pt x="3608476" y="8412828"/>
                  <a:pt x="3517774" y="8412828"/>
                </a:cubicBezTo>
                <a:cubicBezTo>
                  <a:pt x="3608480" y="8412814"/>
                  <a:pt x="3682005" y="8339310"/>
                  <a:pt x="3682005" y="8248641"/>
                </a:cubicBezTo>
                <a:cubicBezTo>
                  <a:pt x="3682014" y="8316617"/>
                  <a:pt x="3723350" y="8374946"/>
                  <a:pt x="3782269" y="8399880"/>
                </a:cubicBezTo>
                <a:close/>
                <a:moveTo>
                  <a:pt x="3834677" y="8082222"/>
                </a:moveTo>
                <a:lnTo>
                  <a:pt x="3834677" y="8086863"/>
                </a:lnTo>
                <a:lnTo>
                  <a:pt x="3782280" y="8097455"/>
                </a:lnTo>
                <a:cubicBezTo>
                  <a:pt x="3723369" y="8122375"/>
                  <a:pt x="3682033" y="8180679"/>
                  <a:pt x="3682005" y="8248641"/>
                </a:cubicBezTo>
                <a:cubicBezTo>
                  <a:pt x="3681972" y="8169309"/>
                  <a:pt x="3625651" y="8103140"/>
                  <a:pt x="3550808" y="8087863"/>
                </a:cubicBezTo>
                <a:lnTo>
                  <a:pt x="3517742" y="8084544"/>
                </a:lnTo>
                <a:lnTo>
                  <a:pt x="3517774" y="8084541"/>
                </a:lnTo>
                <a:lnTo>
                  <a:pt x="3517742" y="8084537"/>
                </a:lnTo>
                <a:lnTo>
                  <a:pt x="3550807" y="8081206"/>
                </a:lnTo>
                <a:cubicBezTo>
                  <a:pt x="3625644" y="8065898"/>
                  <a:pt x="3681939" y="7999709"/>
                  <a:pt x="3681939" y="7920377"/>
                </a:cubicBezTo>
                <a:cubicBezTo>
                  <a:pt x="3681939" y="7988376"/>
                  <a:pt x="3723300" y="8046719"/>
                  <a:pt x="3782244" y="8071640"/>
                </a:cubicBezTo>
                <a:close/>
                <a:moveTo>
                  <a:pt x="3834677" y="7753893"/>
                </a:moveTo>
                <a:lnTo>
                  <a:pt x="3834677" y="7758531"/>
                </a:lnTo>
                <a:lnTo>
                  <a:pt x="3782244" y="7769113"/>
                </a:lnTo>
                <a:cubicBezTo>
                  <a:pt x="3723300" y="7794034"/>
                  <a:pt x="3681939" y="7852377"/>
                  <a:pt x="3681939" y="7920377"/>
                </a:cubicBezTo>
                <a:cubicBezTo>
                  <a:pt x="3681939" y="7841044"/>
                  <a:pt x="3625644" y="7774854"/>
                  <a:pt x="3550807" y="7759546"/>
                </a:cubicBezTo>
                <a:lnTo>
                  <a:pt x="3517742" y="7756215"/>
                </a:lnTo>
                <a:lnTo>
                  <a:pt x="3517774" y="7756211"/>
                </a:lnTo>
                <a:lnTo>
                  <a:pt x="3517742" y="7756208"/>
                </a:lnTo>
                <a:lnTo>
                  <a:pt x="3550807" y="7752876"/>
                </a:lnTo>
                <a:cubicBezTo>
                  <a:pt x="3625644" y="7737568"/>
                  <a:pt x="3681939" y="7671379"/>
                  <a:pt x="3681939" y="7592046"/>
                </a:cubicBezTo>
                <a:cubicBezTo>
                  <a:pt x="3681939" y="7660046"/>
                  <a:pt x="3723300" y="7718390"/>
                  <a:pt x="3782244" y="7743311"/>
                </a:cubicBezTo>
                <a:close/>
                <a:moveTo>
                  <a:pt x="3834677" y="7425768"/>
                </a:moveTo>
                <a:lnTo>
                  <a:pt x="3834677" y="7430201"/>
                </a:lnTo>
                <a:lnTo>
                  <a:pt x="3782265" y="7440775"/>
                </a:lnTo>
                <a:cubicBezTo>
                  <a:pt x="3723337" y="7465680"/>
                  <a:pt x="3681976" y="7523988"/>
                  <a:pt x="3681939" y="7591961"/>
                </a:cubicBezTo>
                <a:cubicBezTo>
                  <a:pt x="3681939" y="7501296"/>
                  <a:pt x="3608410" y="7427795"/>
                  <a:pt x="3517708" y="7427795"/>
                </a:cubicBezTo>
                <a:cubicBezTo>
                  <a:pt x="3597073" y="7427795"/>
                  <a:pt x="3663289" y="7371522"/>
                  <a:pt x="3678603" y="7296715"/>
                </a:cubicBezTo>
                <a:lnTo>
                  <a:pt x="3681936" y="7263663"/>
                </a:lnTo>
                <a:lnTo>
                  <a:pt x="3681939" y="7263696"/>
                </a:lnTo>
                <a:cubicBezTo>
                  <a:pt x="3681939" y="7263702"/>
                  <a:pt x="3681939" y="7263711"/>
                  <a:pt x="3681939" y="7263718"/>
                </a:cubicBezTo>
                <a:lnTo>
                  <a:pt x="3681944" y="7263674"/>
                </a:lnTo>
                <a:lnTo>
                  <a:pt x="3685275" y="7296715"/>
                </a:lnTo>
                <a:cubicBezTo>
                  <a:pt x="3696762" y="7352821"/>
                  <a:pt x="3736879" y="7398500"/>
                  <a:pt x="3789702" y="7417834"/>
                </a:cubicBezTo>
                <a:close/>
                <a:moveTo>
                  <a:pt x="3834677" y="7097212"/>
                </a:moveTo>
                <a:lnTo>
                  <a:pt x="3834677" y="7101557"/>
                </a:lnTo>
                <a:lnTo>
                  <a:pt x="3789682" y="7109501"/>
                </a:lnTo>
                <a:cubicBezTo>
                  <a:pt x="3736861" y="7128840"/>
                  <a:pt x="3696749" y="7174526"/>
                  <a:pt x="3685271" y="7230632"/>
                </a:cubicBezTo>
                <a:lnTo>
                  <a:pt x="3681944" y="7263674"/>
                </a:lnTo>
                <a:lnTo>
                  <a:pt x="3681939" y="7263630"/>
                </a:lnTo>
                <a:lnTo>
                  <a:pt x="3681936" y="7263663"/>
                </a:lnTo>
                <a:lnTo>
                  <a:pt x="3678603" y="7230611"/>
                </a:lnTo>
                <a:cubicBezTo>
                  <a:pt x="3665477" y="7166491"/>
                  <a:pt x="3614953" y="7115987"/>
                  <a:pt x="3550807" y="7102866"/>
                </a:cubicBezTo>
                <a:lnTo>
                  <a:pt x="3517730" y="7099533"/>
                </a:lnTo>
                <a:lnTo>
                  <a:pt x="3517752" y="7099531"/>
                </a:lnTo>
                <a:cubicBezTo>
                  <a:pt x="3517759" y="7099531"/>
                  <a:pt x="3517767" y="7099531"/>
                  <a:pt x="3517774" y="7099531"/>
                </a:cubicBezTo>
                <a:lnTo>
                  <a:pt x="3517741" y="7099528"/>
                </a:lnTo>
                <a:lnTo>
                  <a:pt x="3550807" y="7096196"/>
                </a:lnTo>
                <a:cubicBezTo>
                  <a:pt x="3625644" y="7080888"/>
                  <a:pt x="3681939" y="7014698"/>
                  <a:pt x="3681939" y="6935366"/>
                </a:cubicBezTo>
                <a:cubicBezTo>
                  <a:pt x="3681939" y="7003365"/>
                  <a:pt x="3723300" y="7061709"/>
                  <a:pt x="3782244" y="7086631"/>
                </a:cubicBezTo>
                <a:close/>
                <a:moveTo>
                  <a:pt x="3834677" y="6768882"/>
                </a:moveTo>
                <a:lnTo>
                  <a:pt x="3834677" y="6773525"/>
                </a:lnTo>
                <a:lnTo>
                  <a:pt x="3782265" y="6784121"/>
                </a:lnTo>
                <a:cubicBezTo>
                  <a:pt x="3723342" y="6809055"/>
                  <a:pt x="3682004" y="6867387"/>
                  <a:pt x="3682004" y="6935366"/>
                </a:cubicBezTo>
                <a:cubicBezTo>
                  <a:pt x="3682004" y="6935344"/>
                  <a:pt x="3682004" y="6935323"/>
                  <a:pt x="3682004" y="6935302"/>
                </a:cubicBezTo>
                <a:cubicBezTo>
                  <a:pt x="3681972" y="6855969"/>
                  <a:pt x="3625651" y="6789801"/>
                  <a:pt x="3550808" y="6774523"/>
                </a:cubicBezTo>
                <a:lnTo>
                  <a:pt x="3517742" y="6771204"/>
                </a:lnTo>
                <a:lnTo>
                  <a:pt x="3517774" y="6771201"/>
                </a:lnTo>
                <a:lnTo>
                  <a:pt x="3517741" y="6771198"/>
                </a:lnTo>
                <a:lnTo>
                  <a:pt x="3550807" y="6767866"/>
                </a:lnTo>
                <a:cubicBezTo>
                  <a:pt x="3625644" y="6752558"/>
                  <a:pt x="3681939" y="6686370"/>
                  <a:pt x="3681939" y="6607037"/>
                </a:cubicBezTo>
                <a:cubicBezTo>
                  <a:pt x="3681939" y="6675036"/>
                  <a:pt x="3723300" y="6733378"/>
                  <a:pt x="3782244" y="6758300"/>
                </a:cubicBezTo>
                <a:close/>
                <a:moveTo>
                  <a:pt x="3834677" y="6440553"/>
                </a:moveTo>
                <a:lnTo>
                  <a:pt x="3834677" y="6445197"/>
                </a:lnTo>
                <a:lnTo>
                  <a:pt x="3782265" y="6455795"/>
                </a:lnTo>
                <a:cubicBezTo>
                  <a:pt x="3723342" y="6480728"/>
                  <a:pt x="3682004" y="6539054"/>
                  <a:pt x="3682004" y="6607037"/>
                </a:cubicBezTo>
                <a:cubicBezTo>
                  <a:pt x="3682004" y="6607014"/>
                  <a:pt x="3682004" y="6606993"/>
                  <a:pt x="3682004" y="6606971"/>
                </a:cubicBezTo>
                <a:cubicBezTo>
                  <a:pt x="3681972" y="6527639"/>
                  <a:pt x="3625651" y="6461466"/>
                  <a:pt x="3550808" y="6446191"/>
                </a:cubicBezTo>
                <a:lnTo>
                  <a:pt x="3517742" y="6442875"/>
                </a:lnTo>
                <a:lnTo>
                  <a:pt x="3517774" y="6442872"/>
                </a:lnTo>
                <a:lnTo>
                  <a:pt x="3517741" y="6442869"/>
                </a:lnTo>
                <a:lnTo>
                  <a:pt x="3550807" y="6439537"/>
                </a:lnTo>
                <a:cubicBezTo>
                  <a:pt x="3625644" y="6424229"/>
                  <a:pt x="3681939" y="6358039"/>
                  <a:pt x="3681941" y="6278707"/>
                </a:cubicBezTo>
                <a:cubicBezTo>
                  <a:pt x="3681939" y="6346707"/>
                  <a:pt x="3723300" y="6405050"/>
                  <a:pt x="3782244" y="6429972"/>
                </a:cubicBezTo>
                <a:close/>
                <a:moveTo>
                  <a:pt x="3834677" y="6112202"/>
                </a:moveTo>
                <a:lnTo>
                  <a:pt x="3834677" y="6116846"/>
                </a:lnTo>
                <a:lnTo>
                  <a:pt x="3782265" y="6127446"/>
                </a:lnTo>
                <a:cubicBezTo>
                  <a:pt x="3723340" y="6152385"/>
                  <a:pt x="3682004" y="6210724"/>
                  <a:pt x="3682004" y="6278707"/>
                </a:cubicBezTo>
                <a:cubicBezTo>
                  <a:pt x="3682004" y="6278686"/>
                  <a:pt x="3682004" y="6278686"/>
                  <a:pt x="3682004" y="6278664"/>
                </a:cubicBezTo>
                <a:cubicBezTo>
                  <a:pt x="3681982" y="6187976"/>
                  <a:pt x="3608424" y="6114499"/>
                  <a:pt x="3517708" y="6114521"/>
                </a:cubicBezTo>
                <a:cubicBezTo>
                  <a:pt x="3608411" y="6114521"/>
                  <a:pt x="3681941" y="6041021"/>
                  <a:pt x="3681941" y="5950355"/>
                </a:cubicBezTo>
                <a:cubicBezTo>
                  <a:pt x="3681941" y="6018355"/>
                  <a:pt x="3723300" y="6076698"/>
                  <a:pt x="3782245" y="6101621"/>
                </a:cubicBezTo>
                <a:close/>
                <a:moveTo>
                  <a:pt x="3834677" y="5783873"/>
                </a:moveTo>
                <a:lnTo>
                  <a:pt x="3834677" y="5788516"/>
                </a:lnTo>
                <a:lnTo>
                  <a:pt x="3782280" y="5799107"/>
                </a:lnTo>
                <a:cubicBezTo>
                  <a:pt x="3723370" y="5824026"/>
                  <a:pt x="3682032" y="5882324"/>
                  <a:pt x="3682004" y="5950291"/>
                </a:cubicBezTo>
                <a:cubicBezTo>
                  <a:pt x="3681972" y="5870959"/>
                  <a:pt x="3625652" y="5804786"/>
                  <a:pt x="3550808" y="5789511"/>
                </a:cubicBezTo>
                <a:lnTo>
                  <a:pt x="3517775" y="5786198"/>
                </a:lnTo>
                <a:lnTo>
                  <a:pt x="3517840" y="5786192"/>
                </a:lnTo>
                <a:lnTo>
                  <a:pt x="3517775" y="5786184"/>
                </a:lnTo>
                <a:lnTo>
                  <a:pt x="3550808" y="5782856"/>
                </a:lnTo>
                <a:cubicBezTo>
                  <a:pt x="3625644" y="5767549"/>
                  <a:pt x="3681941" y="5701358"/>
                  <a:pt x="3681941" y="5622026"/>
                </a:cubicBezTo>
                <a:cubicBezTo>
                  <a:pt x="3681941" y="5690025"/>
                  <a:pt x="3723300" y="5748370"/>
                  <a:pt x="3782245" y="5773292"/>
                </a:cubicBezTo>
                <a:close/>
                <a:moveTo>
                  <a:pt x="3834677" y="5455834"/>
                </a:moveTo>
                <a:lnTo>
                  <a:pt x="3834677" y="5460186"/>
                </a:lnTo>
                <a:lnTo>
                  <a:pt x="3782266" y="5470784"/>
                </a:lnTo>
                <a:cubicBezTo>
                  <a:pt x="3723343" y="5495717"/>
                  <a:pt x="3682004" y="5554045"/>
                  <a:pt x="3682004" y="5622026"/>
                </a:cubicBezTo>
                <a:cubicBezTo>
                  <a:pt x="3682004" y="5622005"/>
                  <a:pt x="3682004" y="5621984"/>
                  <a:pt x="3682004" y="5621962"/>
                </a:cubicBezTo>
                <a:cubicBezTo>
                  <a:pt x="3681972" y="5542630"/>
                  <a:pt x="3625652" y="5476457"/>
                  <a:pt x="3550808" y="5461182"/>
                </a:cubicBezTo>
                <a:lnTo>
                  <a:pt x="3517742" y="5457865"/>
                </a:lnTo>
                <a:lnTo>
                  <a:pt x="3517775" y="5457862"/>
                </a:lnTo>
                <a:lnTo>
                  <a:pt x="3517741" y="5457858"/>
                </a:lnTo>
                <a:lnTo>
                  <a:pt x="3550808" y="5454526"/>
                </a:lnTo>
                <a:cubicBezTo>
                  <a:pt x="3614953" y="5441405"/>
                  <a:pt x="3665477" y="5390903"/>
                  <a:pt x="3678603" y="5326782"/>
                </a:cubicBezTo>
                <a:lnTo>
                  <a:pt x="3680622" y="5306766"/>
                </a:lnTo>
                <a:lnTo>
                  <a:pt x="3683258" y="5306766"/>
                </a:lnTo>
                <a:lnTo>
                  <a:pt x="3685277" y="5326782"/>
                </a:lnTo>
                <a:cubicBezTo>
                  <a:pt x="3696762" y="5382887"/>
                  <a:pt x="3736879" y="5428567"/>
                  <a:pt x="3789702" y="5447902"/>
                </a:cubicBezTo>
                <a:close/>
                <a:moveTo>
                  <a:pt x="3834677" y="5140822"/>
                </a:moveTo>
                <a:lnTo>
                  <a:pt x="3834677" y="5145260"/>
                </a:lnTo>
                <a:lnTo>
                  <a:pt x="3789720" y="5153207"/>
                </a:lnTo>
                <a:cubicBezTo>
                  <a:pt x="3736917" y="5172552"/>
                  <a:pt x="3696820" y="5218225"/>
                  <a:pt x="3685340" y="5274316"/>
                </a:cubicBezTo>
                <a:lnTo>
                  <a:pt x="3683323" y="5294322"/>
                </a:lnTo>
                <a:lnTo>
                  <a:pt x="3680696" y="5294322"/>
                </a:lnTo>
                <a:lnTo>
                  <a:pt x="3678654" y="5274158"/>
                </a:lnTo>
                <a:cubicBezTo>
                  <a:pt x="3663310" y="5199357"/>
                  <a:pt x="3597073" y="5143110"/>
                  <a:pt x="3517708" y="5143142"/>
                </a:cubicBezTo>
                <a:cubicBezTo>
                  <a:pt x="3608411" y="5143142"/>
                  <a:pt x="3681941" y="5069642"/>
                  <a:pt x="3681941" y="4978975"/>
                </a:cubicBezTo>
                <a:cubicBezTo>
                  <a:pt x="3681941" y="5046975"/>
                  <a:pt x="3723300" y="5105320"/>
                  <a:pt x="3782245" y="5130240"/>
                </a:cubicBezTo>
                <a:close/>
                <a:moveTo>
                  <a:pt x="3834677" y="4812487"/>
                </a:moveTo>
                <a:lnTo>
                  <a:pt x="3834677" y="4817222"/>
                </a:lnTo>
                <a:lnTo>
                  <a:pt x="3782280" y="4827812"/>
                </a:lnTo>
                <a:cubicBezTo>
                  <a:pt x="3723370" y="4852733"/>
                  <a:pt x="3682032" y="4911036"/>
                  <a:pt x="3682004" y="4978999"/>
                </a:cubicBezTo>
                <a:cubicBezTo>
                  <a:pt x="3682004" y="4888333"/>
                  <a:pt x="3608476" y="4814833"/>
                  <a:pt x="3517773" y="4814833"/>
                </a:cubicBezTo>
                <a:cubicBezTo>
                  <a:pt x="3608481" y="4814822"/>
                  <a:pt x="3682004" y="4741319"/>
                  <a:pt x="3682004" y="4650647"/>
                </a:cubicBezTo>
                <a:cubicBezTo>
                  <a:pt x="3682014" y="4718623"/>
                  <a:pt x="3723349" y="4776951"/>
                  <a:pt x="3782269" y="4801888"/>
                </a:cubicBezTo>
                <a:close/>
                <a:moveTo>
                  <a:pt x="3834677" y="4484227"/>
                </a:moveTo>
                <a:lnTo>
                  <a:pt x="3834677" y="4488870"/>
                </a:lnTo>
                <a:lnTo>
                  <a:pt x="3782280" y="4499461"/>
                </a:lnTo>
                <a:cubicBezTo>
                  <a:pt x="3723370" y="4524381"/>
                  <a:pt x="3682032" y="4582686"/>
                  <a:pt x="3682004" y="4650647"/>
                </a:cubicBezTo>
                <a:cubicBezTo>
                  <a:pt x="3681972" y="4571316"/>
                  <a:pt x="3625652" y="4505147"/>
                  <a:pt x="3550808" y="4489870"/>
                </a:cubicBezTo>
                <a:lnTo>
                  <a:pt x="3517741" y="4486551"/>
                </a:lnTo>
                <a:lnTo>
                  <a:pt x="3517773" y="4486546"/>
                </a:lnTo>
                <a:lnTo>
                  <a:pt x="3517741" y="4486544"/>
                </a:lnTo>
                <a:lnTo>
                  <a:pt x="3550807" y="4483213"/>
                </a:lnTo>
                <a:cubicBezTo>
                  <a:pt x="3625644" y="4467905"/>
                  <a:pt x="3681939" y="4401717"/>
                  <a:pt x="3681939" y="4322383"/>
                </a:cubicBezTo>
                <a:cubicBezTo>
                  <a:pt x="3681939" y="4390382"/>
                  <a:pt x="3723300" y="4448724"/>
                  <a:pt x="3782243" y="4473648"/>
                </a:cubicBezTo>
                <a:close/>
                <a:moveTo>
                  <a:pt x="3834677" y="4155897"/>
                </a:moveTo>
                <a:lnTo>
                  <a:pt x="3834677" y="4160536"/>
                </a:lnTo>
                <a:lnTo>
                  <a:pt x="3782243" y="4171118"/>
                </a:lnTo>
                <a:cubicBezTo>
                  <a:pt x="3723300" y="4196040"/>
                  <a:pt x="3681939" y="4254383"/>
                  <a:pt x="3681939" y="4322383"/>
                </a:cubicBezTo>
                <a:cubicBezTo>
                  <a:pt x="3681939" y="4243050"/>
                  <a:pt x="3625644" y="4176861"/>
                  <a:pt x="3550807" y="4161552"/>
                </a:cubicBezTo>
                <a:lnTo>
                  <a:pt x="3517741" y="4158221"/>
                </a:lnTo>
                <a:lnTo>
                  <a:pt x="3517773" y="4158217"/>
                </a:lnTo>
                <a:lnTo>
                  <a:pt x="3517741" y="4158215"/>
                </a:lnTo>
                <a:lnTo>
                  <a:pt x="3550807" y="4154883"/>
                </a:lnTo>
                <a:cubicBezTo>
                  <a:pt x="3625644" y="4139575"/>
                  <a:pt x="3681939" y="4073387"/>
                  <a:pt x="3681939" y="3994053"/>
                </a:cubicBezTo>
                <a:cubicBezTo>
                  <a:pt x="3681939" y="4062053"/>
                  <a:pt x="3723300" y="4120395"/>
                  <a:pt x="3782243" y="4145318"/>
                </a:cubicBezTo>
                <a:close/>
                <a:moveTo>
                  <a:pt x="3834677" y="3827774"/>
                </a:moveTo>
                <a:lnTo>
                  <a:pt x="3834677" y="3832207"/>
                </a:lnTo>
                <a:lnTo>
                  <a:pt x="3782265" y="3842780"/>
                </a:lnTo>
                <a:cubicBezTo>
                  <a:pt x="3723337" y="3867686"/>
                  <a:pt x="3681975" y="3925993"/>
                  <a:pt x="3681939" y="3993967"/>
                </a:cubicBezTo>
                <a:cubicBezTo>
                  <a:pt x="3681939" y="3903302"/>
                  <a:pt x="3608411" y="3829802"/>
                  <a:pt x="3517708" y="3829802"/>
                </a:cubicBezTo>
                <a:cubicBezTo>
                  <a:pt x="3597073" y="3829802"/>
                  <a:pt x="3663289" y="3773528"/>
                  <a:pt x="3678603" y="3698722"/>
                </a:cubicBezTo>
                <a:lnTo>
                  <a:pt x="3681935" y="3665670"/>
                </a:lnTo>
                <a:lnTo>
                  <a:pt x="3681939" y="3665702"/>
                </a:lnTo>
                <a:cubicBezTo>
                  <a:pt x="3681939" y="3665709"/>
                  <a:pt x="3681939" y="3665717"/>
                  <a:pt x="3681939" y="3665725"/>
                </a:cubicBezTo>
                <a:lnTo>
                  <a:pt x="3681944" y="3665681"/>
                </a:lnTo>
                <a:lnTo>
                  <a:pt x="3685276" y="3698722"/>
                </a:lnTo>
                <a:cubicBezTo>
                  <a:pt x="3696762" y="3754827"/>
                  <a:pt x="3736879" y="3800506"/>
                  <a:pt x="3789702" y="3819840"/>
                </a:cubicBezTo>
                <a:close/>
                <a:moveTo>
                  <a:pt x="3834677" y="3499218"/>
                </a:moveTo>
                <a:lnTo>
                  <a:pt x="3834677" y="3503563"/>
                </a:lnTo>
                <a:lnTo>
                  <a:pt x="3789683" y="3511506"/>
                </a:lnTo>
                <a:cubicBezTo>
                  <a:pt x="3736861" y="3530846"/>
                  <a:pt x="3696749" y="3576531"/>
                  <a:pt x="3685271" y="3632639"/>
                </a:cubicBezTo>
                <a:lnTo>
                  <a:pt x="3681944" y="3665681"/>
                </a:lnTo>
                <a:lnTo>
                  <a:pt x="3681939" y="3665636"/>
                </a:lnTo>
                <a:lnTo>
                  <a:pt x="3681935" y="3665670"/>
                </a:lnTo>
                <a:lnTo>
                  <a:pt x="3678603" y="3632618"/>
                </a:lnTo>
                <a:cubicBezTo>
                  <a:pt x="3665477" y="3568497"/>
                  <a:pt x="3614953" y="3517993"/>
                  <a:pt x="3550807" y="3504873"/>
                </a:cubicBezTo>
                <a:lnTo>
                  <a:pt x="3517730" y="3501540"/>
                </a:lnTo>
                <a:lnTo>
                  <a:pt x="3517752" y="3501538"/>
                </a:lnTo>
                <a:cubicBezTo>
                  <a:pt x="3517759" y="3501538"/>
                  <a:pt x="3517766" y="3501538"/>
                  <a:pt x="3517773" y="3501538"/>
                </a:cubicBezTo>
                <a:lnTo>
                  <a:pt x="3517741" y="3501535"/>
                </a:lnTo>
                <a:lnTo>
                  <a:pt x="3550807" y="3498203"/>
                </a:lnTo>
                <a:cubicBezTo>
                  <a:pt x="3625644" y="3482894"/>
                  <a:pt x="3681939" y="3416705"/>
                  <a:pt x="3681939" y="3337372"/>
                </a:cubicBezTo>
                <a:cubicBezTo>
                  <a:pt x="3681939" y="3405372"/>
                  <a:pt x="3723299" y="3463715"/>
                  <a:pt x="3782243" y="3488637"/>
                </a:cubicBezTo>
                <a:close/>
                <a:moveTo>
                  <a:pt x="3834677" y="3170889"/>
                </a:moveTo>
                <a:lnTo>
                  <a:pt x="3834677" y="3175532"/>
                </a:lnTo>
                <a:lnTo>
                  <a:pt x="3782266" y="3186128"/>
                </a:lnTo>
                <a:cubicBezTo>
                  <a:pt x="3723343" y="3211061"/>
                  <a:pt x="3682004" y="3269393"/>
                  <a:pt x="3682004" y="3337372"/>
                </a:cubicBezTo>
                <a:cubicBezTo>
                  <a:pt x="3682004" y="3337351"/>
                  <a:pt x="3682004" y="3337329"/>
                  <a:pt x="3682004" y="3337308"/>
                </a:cubicBezTo>
                <a:cubicBezTo>
                  <a:pt x="3681972" y="3257975"/>
                  <a:pt x="3625652" y="3191807"/>
                  <a:pt x="3550808" y="3176530"/>
                </a:cubicBezTo>
                <a:lnTo>
                  <a:pt x="3517741" y="3173211"/>
                </a:lnTo>
                <a:lnTo>
                  <a:pt x="3517773" y="3173208"/>
                </a:lnTo>
                <a:lnTo>
                  <a:pt x="3517741" y="3173205"/>
                </a:lnTo>
                <a:lnTo>
                  <a:pt x="3550807" y="3169873"/>
                </a:lnTo>
                <a:cubicBezTo>
                  <a:pt x="3625644" y="3154564"/>
                  <a:pt x="3681939" y="3088376"/>
                  <a:pt x="3681939" y="3009044"/>
                </a:cubicBezTo>
                <a:cubicBezTo>
                  <a:pt x="3681939" y="3077042"/>
                  <a:pt x="3723299" y="3135386"/>
                  <a:pt x="3782243" y="3160308"/>
                </a:cubicBezTo>
                <a:close/>
                <a:moveTo>
                  <a:pt x="3834677" y="2842558"/>
                </a:moveTo>
                <a:lnTo>
                  <a:pt x="3834677" y="2847202"/>
                </a:lnTo>
                <a:lnTo>
                  <a:pt x="3782266" y="2857800"/>
                </a:lnTo>
                <a:cubicBezTo>
                  <a:pt x="3723343" y="2882732"/>
                  <a:pt x="3682004" y="2941060"/>
                  <a:pt x="3682004" y="3009044"/>
                </a:cubicBezTo>
                <a:cubicBezTo>
                  <a:pt x="3682004" y="3009020"/>
                  <a:pt x="3682004" y="3008999"/>
                  <a:pt x="3682004" y="3008978"/>
                </a:cubicBezTo>
                <a:cubicBezTo>
                  <a:pt x="3681972" y="2929645"/>
                  <a:pt x="3625652" y="2863472"/>
                  <a:pt x="3550808" y="2848197"/>
                </a:cubicBezTo>
                <a:lnTo>
                  <a:pt x="3517741" y="2844881"/>
                </a:lnTo>
                <a:lnTo>
                  <a:pt x="3517773" y="2844878"/>
                </a:lnTo>
                <a:lnTo>
                  <a:pt x="3517741" y="2844875"/>
                </a:lnTo>
                <a:lnTo>
                  <a:pt x="3550807" y="2841543"/>
                </a:lnTo>
                <a:cubicBezTo>
                  <a:pt x="3625644" y="2826236"/>
                  <a:pt x="3681939" y="2760047"/>
                  <a:pt x="3681939" y="2680714"/>
                </a:cubicBezTo>
                <a:cubicBezTo>
                  <a:pt x="3681939" y="2748714"/>
                  <a:pt x="3723299" y="2807056"/>
                  <a:pt x="3782243" y="2831977"/>
                </a:cubicBezTo>
                <a:close/>
                <a:moveTo>
                  <a:pt x="3834677" y="2514208"/>
                </a:moveTo>
                <a:lnTo>
                  <a:pt x="3834677" y="2518852"/>
                </a:lnTo>
                <a:lnTo>
                  <a:pt x="3782263" y="2529452"/>
                </a:lnTo>
                <a:cubicBezTo>
                  <a:pt x="3723340" y="2554391"/>
                  <a:pt x="3682004" y="2612730"/>
                  <a:pt x="3682004" y="2680714"/>
                </a:cubicBezTo>
                <a:cubicBezTo>
                  <a:pt x="3682004" y="2680691"/>
                  <a:pt x="3682004" y="2680691"/>
                  <a:pt x="3682004" y="2680670"/>
                </a:cubicBezTo>
                <a:cubicBezTo>
                  <a:pt x="3681981" y="2589983"/>
                  <a:pt x="3608423" y="2516505"/>
                  <a:pt x="3517708" y="2516527"/>
                </a:cubicBezTo>
                <a:cubicBezTo>
                  <a:pt x="3608411" y="2516527"/>
                  <a:pt x="3681939" y="2443028"/>
                  <a:pt x="3681939" y="2352362"/>
                </a:cubicBezTo>
                <a:cubicBezTo>
                  <a:pt x="3681939" y="2420361"/>
                  <a:pt x="3723299" y="2478705"/>
                  <a:pt x="3782243" y="2503626"/>
                </a:cubicBezTo>
                <a:close/>
                <a:moveTo>
                  <a:pt x="3834677" y="2185879"/>
                </a:moveTo>
                <a:lnTo>
                  <a:pt x="3834677" y="2190521"/>
                </a:lnTo>
                <a:lnTo>
                  <a:pt x="3782280" y="2201113"/>
                </a:lnTo>
                <a:cubicBezTo>
                  <a:pt x="3723370" y="2226032"/>
                  <a:pt x="3682032" y="2284331"/>
                  <a:pt x="3682004" y="2352297"/>
                </a:cubicBezTo>
                <a:cubicBezTo>
                  <a:pt x="3681972" y="2272964"/>
                  <a:pt x="3625652" y="2206793"/>
                  <a:pt x="3550808" y="2191518"/>
                </a:cubicBezTo>
                <a:lnTo>
                  <a:pt x="3517773" y="2188204"/>
                </a:lnTo>
                <a:lnTo>
                  <a:pt x="3517839" y="2188199"/>
                </a:lnTo>
                <a:lnTo>
                  <a:pt x="3517773" y="2188191"/>
                </a:lnTo>
                <a:lnTo>
                  <a:pt x="3550807" y="2184864"/>
                </a:lnTo>
                <a:cubicBezTo>
                  <a:pt x="3625644" y="2169554"/>
                  <a:pt x="3681939" y="2103366"/>
                  <a:pt x="3681939" y="2024033"/>
                </a:cubicBezTo>
                <a:cubicBezTo>
                  <a:pt x="3681939" y="2092032"/>
                  <a:pt x="3723299" y="2150376"/>
                  <a:pt x="3782243" y="2175297"/>
                </a:cubicBezTo>
                <a:close/>
                <a:moveTo>
                  <a:pt x="3834677" y="1857840"/>
                </a:moveTo>
                <a:lnTo>
                  <a:pt x="3834677" y="1862192"/>
                </a:lnTo>
                <a:lnTo>
                  <a:pt x="3782266" y="1872790"/>
                </a:lnTo>
                <a:cubicBezTo>
                  <a:pt x="3723343" y="1897723"/>
                  <a:pt x="3682004" y="1956049"/>
                  <a:pt x="3682004" y="2024033"/>
                </a:cubicBezTo>
                <a:cubicBezTo>
                  <a:pt x="3682004" y="2024012"/>
                  <a:pt x="3682004" y="2023990"/>
                  <a:pt x="3682004" y="2023967"/>
                </a:cubicBezTo>
                <a:cubicBezTo>
                  <a:pt x="3681972" y="1944635"/>
                  <a:pt x="3625652" y="1878463"/>
                  <a:pt x="3550808" y="1863187"/>
                </a:cubicBezTo>
                <a:lnTo>
                  <a:pt x="3517741" y="1859871"/>
                </a:lnTo>
                <a:lnTo>
                  <a:pt x="3517773" y="1859867"/>
                </a:lnTo>
                <a:lnTo>
                  <a:pt x="3517741" y="1859864"/>
                </a:lnTo>
                <a:lnTo>
                  <a:pt x="3550807" y="1856532"/>
                </a:lnTo>
                <a:cubicBezTo>
                  <a:pt x="3614953" y="1843411"/>
                  <a:pt x="3665477" y="1792908"/>
                  <a:pt x="3678603" y="1728787"/>
                </a:cubicBezTo>
                <a:lnTo>
                  <a:pt x="3680622" y="1708772"/>
                </a:lnTo>
                <a:lnTo>
                  <a:pt x="3683257" y="1708772"/>
                </a:lnTo>
                <a:lnTo>
                  <a:pt x="3685276" y="1728787"/>
                </a:lnTo>
                <a:cubicBezTo>
                  <a:pt x="3696762" y="1784893"/>
                  <a:pt x="3736879" y="1830573"/>
                  <a:pt x="3789702" y="1849906"/>
                </a:cubicBezTo>
                <a:close/>
                <a:moveTo>
                  <a:pt x="3834677" y="1545729"/>
                </a:moveTo>
                <a:lnTo>
                  <a:pt x="3834677" y="1550166"/>
                </a:lnTo>
                <a:lnTo>
                  <a:pt x="3789720" y="1558113"/>
                </a:lnTo>
                <a:cubicBezTo>
                  <a:pt x="3736917" y="1577458"/>
                  <a:pt x="3696820" y="1623132"/>
                  <a:pt x="3685340" y="1679222"/>
                </a:cubicBezTo>
                <a:lnTo>
                  <a:pt x="3683323" y="1699229"/>
                </a:lnTo>
                <a:lnTo>
                  <a:pt x="3680696" y="1699229"/>
                </a:lnTo>
                <a:lnTo>
                  <a:pt x="3678654" y="1679064"/>
                </a:lnTo>
                <a:cubicBezTo>
                  <a:pt x="3663310" y="1604261"/>
                  <a:pt x="3597073" y="1548016"/>
                  <a:pt x="3517708" y="1548047"/>
                </a:cubicBezTo>
                <a:cubicBezTo>
                  <a:pt x="3608411" y="1548047"/>
                  <a:pt x="3681941" y="1474548"/>
                  <a:pt x="3681941" y="1383882"/>
                </a:cubicBezTo>
                <a:cubicBezTo>
                  <a:pt x="3681941" y="1451881"/>
                  <a:pt x="3723300" y="1510225"/>
                  <a:pt x="3782245" y="1535146"/>
                </a:cubicBezTo>
                <a:close/>
                <a:moveTo>
                  <a:pt x="3834677" y="1217394"/>
                </a:moveTo>
                <a:lnTo>
                  <a:pt x="3834677" y="1222128"/>
                </a:lnTo>
                <a:lnTo>
                  <a:pt x="3782280" y="1232717"/>
                </a:lnTo>
                <a:cubicBezTo>
                  <a:pt x="3723370" y="1257638"/>
                  <a:pt x="3682032" y="1315943"/>
                  <a:pt x="3682004" y="1383905"/>
                </a:cubicBezTo>
                <a:cubicBezTo>
                  <a:pt x="3682004" y="1293238"/>
                  <a:pt x="3608476" y="1219740"/>
                  <a:pt x="3517775" y="1219740"/>
                </a:cubicBezTo>
                <a:cubicBezTo>
                  <a:pt x="3608481" y="1219726"/>
                  <a:pt x="3682005" y="1146222"/>
                  <a:pt x="3682005" y="1055553"/>
                </a:cubicBezTo>
                <a:cubicBezTo>
                  <a:pt x="3682014" y="1123529"/>
                  <a:pt x="3723350" y="1181858"/>
                  <a:pt x="3782270" y="1206793"/>
                </a:cubicBezTo>
                <a:close/>
                <a:moveTo>
                  <a:pt x="3834677" y="889134"/>
                </a:moveTo>
                <a:lnTo>
                  <a:pt x="3834677" y="893776"/>
                </a:lnTo>
                <a:lnTo>
                  <a:pt x="3782280" y="904367"/>
                </a:lnTo>
                <a:cubicBezTo>
                  <a:pt x="3723370" y="929287"/>
                  <a:pt x="3682033" y="987591"/>
                  <a:pt x="3682005" y="1055553"/>
                </a:cubicBezTo>
                <a:cubicBezTo>
                  <a:pt x="3681972" y="976221"/>
                  <a:pt x="3625652" y="910052"/>
                  <a:pt x="3550808" y="894775"/>
                </a:cubicBezTo>
                <a:lnTo>
                  <a:pt x="3517742" y="891455"/>
                </a:lnTo>
                <a:lnTo>
                  <a:pt x="3517775" y="891452"/>
                </a:lnTo>
                <a:lnTo>
                  <a:pt x="3517742" y="891450"/>
                </a:lnTo>
                <a:lnTo>
                  <a:pt x="3550808" y="888117"/>
                </a:lnTo>
                <a:cubicBezTo>
                  <a:pt x="3625644" y="872809"/>
                  <a:pt x="3681941" y="806621"/>
                  <a:pt x="3681941" y="727289"/>
                </a:cubicBezTo>
                <a:cubicBezTo>
                  <a:pt x="3681941" y="795288"/>
                  <a:pt x="3723301" y="853631"/>
                  <a:pt x="3782245" y="878553"/>
                </a:cubicBezTo>
                <a:close/>
                <a:moveTo>
                  <a:pt x="3834677" y="560804"/>
                </a:moveTo>
                <a:lnTo>
                  <a:pt x="3834677" y="565442"/>
                </a:lnTo>
                <a:lnTo>
                  <a:pt x="3782245" y="576025"/>
                </a:lnTo>
                <a:cubicBezTo>
                  <a:pt x="3723301" y="600946"/>
                  <a:pt x="3681941" y="659289"/>
                  <a:pt x="3681941" y="727289"/>
                </a:cubicBezTo>
                <a:cubicBezTo>
                  <a:pt x="3681941" y="647956"/>
                  <a:pt x="3625644" y="581767"/>
                  <a:pt x="3550808" y="566458"/>
                </a:cubicBezTo>
                <a:lnTo>
                  <a:pt x="3517742" y="563127"/>
                </a:lnTo>
                <a:lnTo>
                  <a:pt x="3517775" y="563124"/>
                </a:lnTo>
                <a:lnTo>
                  <a:pt x="3517742" y="563120"/>
                </a:lnTo>
                <a:lnTo>
                  <a:pt x="3550808" y="559788"/>
                </a:lnTo>
                <a:cubicBezTo>
                  <a:pt x="3625644" y="544480"/>
                  <a:pt x="3681941" y="478292"/>
                  <a:pt x="3681941" y="398958"/>
                </a:cubicBezTo>
                <a:cubicBezTo>
                  <a:pt x="3681941" y="466958"/>
                  <a:pt x="3723301" y="525302"/>
                  <a:pt x="3782245" y="550223"/>
                </a:cubicBezTo>
                <a:close/>
                <a:moveTo>
                  <a:pt x="3834677" y="232680"/>
                </a:moveTo>
                <a:lnTo>
                  <a:pt x="3834677" y="237113"/>
                </a:lnTo>
                <a:lnTo>
                  <a:pt x="3782266" y="247687"/>
                </a:lnTo>
                <a:cubicBezTo>
                  <a:pt x="3723338" y="272592"/>
                  <a:pt x="3681976" y="330899"/>
                  <a:pt x="3681941" y="398873"/>
                </a:cubicBezTo>
                <a:cubicBezTo>
                  <a:pt x="3681941" y="308207"/>
                  <a:pt x="3608411" y="234707"/>
                  <a:pt x="3517708" y="234707"/>
                </a:cubicBezTo>
                <a:cubicBezTo>
                  <a:pt x="3597073" y="234707"/>
                  <a:pt x="3663289" y="178434"/>
                  <a:pt x="3678603" y="103627"/>
                </a:cubicBezTo>
                <a:lnTo>
                  <a:pt x="3681936" y="70575"/>
                </a:lnTo>
                <a:lnTo>
                  <a:pt x="3681941" y="70607"/>
                </a:lnTo>
                <a:cubicBezTo>
                  <a:pt x="3681941" y="70614"/>
                  <a:pt x="3681941" y="70623"/>
                  <a:pt x="3681941" y="70629"/>
                </a:cubicBezTo>
                <a:lnTo>
                  <a:pt x="3681945" y="70585"/>
                </a:lnTo>
                <a:lnTo>
                  <a:pt x="3685277" y="103627"/>
                </a:lnTo>
                <a:cubicBezTo>
                  <a:pt x="3696762" y="159733"/>
                  <a:pt x="3736879" y="205412"/>
                  <a:pt x="3789702" y="224746"/>
                </a:cubicBezTo>
                <a:close/>
              </a:path>
            </a:pathLst>
          </a:custGeom>
          <a:gradFill>
            <a:gsLst>
              <a:gs pos="0">
                <a:schemeClr val="bg1">
                  <a:lumMod val="95000"/>
                  <a:alpha val="30000"/>
                </a:schemeClr>
              </a:gs>
              <a:gs pos="100000">
                <a:schemeClr val="bg1">
                  <a:lumMod val="9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377"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400" b="0" i="0" u="none" strike="noStrike" kern="1200" cap="none" spc="0" normalizeH="0" baseline="0" noProof="0">
              <a:ln>
                <a:noFill/>
              </a:ln>
              <a:solidFill>
                <a:srgbClr val="FFFFFF"/>
              </a:solidFill>
              <a:effectLst/>
              <a:uLnTx/>
              <a:uFillTx/>
              <a:latin typeface="Arial"/>
              <a:ea typeface="+mn-ea"/>
              <a:cs typeface="+mn-cs"/>
            </a:endParaRPr>
          </a:p>
        </p:txBody>
      </p:sp>
      <p:sp>
        <p:nvSpPr>
          <p:cNvPr id="2" name="Title">
            <a:extLst>
              <a:ext uri="{FF2B5EF4-FFF2-40B4-BE49-F238E27FC236}">
                <a16:creationId xmlns:a16="http://schemas.microsoft.com/office/drawing/2014/main" id="{D544F7AA-A3C7-A94C-BAF4-BD209B1ACCDA}"/>
              </a:ext>
            </a:extLst>
          </p:cNvPr>
          <p:cNvSpPr>
            <a:spLocks noGrp="1"/>
          </p:cNvSpPr>
          <p:nvPr>
            <p:ph type="title"/>
          </p:nvPr>
        </p:nvSpPr>
        <p:spPr>
          <a:xfrm>
            <a:off x="563188" y="457200"/>
            <a:ext cx="9597953" cy="940079"/>
          </a:xfrm>
          <a:prstGeom prst="rect">
            <a:avLst/>
          </a:prstGeom>
        </p:spPr>
        <p:txBody>
          <a:bodyPr/>
          <a:lstStyle>
            <a:lvl1pPr>
              <a:defRPr sz="2400"/>
            </a:lvl1pPr>
          </a:lstStyle>
          <a:p>
            <a:r>
              <a:rPr lang="en-US"/>
              <a:t>Click to edit Master title style</a:t>
            </a:r>
          </a:p>
        </p:txBody>
      </p:sp>
      <p:sp>
        <p:nvSpPr>
          <p:cNvPr id="5" name="Freeform 4">
            <a:extLst>
              <a:ext uri="{FF2B5EF4-FFF2-40B4-BE49-F238E27FC236}">
                <a16:creationId xmlns:a16="http://schemas.microsoft.com/office/drawing/2014/main" id="{A4C29394-B5AD-724E-9CCA-DEF993C7BEFA}"/>
              </a:ext>
            </a:extLst>
          </p:cNvPr>
          <p:cNvSpPr>
            <a:spLocks noChangeAspect="1"/>
          </p:cNvSpPr>
          <p:nvPr userDrawn="1"/>
        </p:nvSpPr>
        <p:spPr>
          <a:xfrm>
            <a:off x="10922769" y="579650"/>
            <a:ext cx="694944" cy="156951"/>
          </a:xfrm>
          <a:custGeom>
            <a:avLst/>
            <a:gdLst>
              <a:gd name="connsiteX0" fmla="*/ 1718976 w 1862042"/>
              <a:gd name="connsiteY0" fmla="*/ 278769 h 420537"/>
              <a:gd name="connsiteX1" fmla="*/ 1661350 w 1862042"/>
              <a:gd name="connsiteY1" fmla="*/ 318393 h 420537"/>
              <a:gd name="connsiteX2" fmla="*/ 1710404 w 1862042"/>
              <a:gd name="connsiteY2" fmla="*/ 355494 h 420537"/>
              <a:gd name="connsiteX3" fmla="*/ 1786604 w 1862042"/>
              <a:gd name="connsiteY3" fmla="*/ 328206 h 420537"/>
              <a:gd name="connsiteX4" fmla="*/ 1786604 w 1862042"/>
              <a:gd name="connsiteY4" fmla="*/ 291759 h 420537"/>
              <a:gd name="connsiteX5" fmla="*/ 1718976 w 1862042"/>
              <a:gd name="connsiteY5" fmla="*/ 278769 h 420537"/>
              <a:gd name="connsiteX6" fmla="*/ 364998 w 1862042"/>
              <a:gd name="connsiteY6" fmla="*/ 102144 h 420537"/>
              <a:gd name="connsiteX7" fmla="*/ 440531 w 1862042"/>
              <a:gd name="connsiteY7" fmla="*/ 203821 h 420537"/>
              <a:gd name="connsiteX8" fmla="*/ 440531 w 1862042"/>
              <a:gd name="connsiteY8" fmla="*/ 413342 h 420537"/>
              <a:gd name="connsiteX9" fmla="*/ 364998 w 1862042"/>
              <a:gd name="connsiteY9" fmla="*/ 413342 h 420537"/>
              <a:gd name="connsiteX10" fmla="*/ 975169 w 1862042"/>
              <a:gd name="connsiteY10" fmla="*/ 94854 h 420537"/>
              <a:gd name="connsiteX11" fmla="*/ 1050702 w 1862042"/>
              <a:gd name="connsiteY11" fmla="*/ 94854 h 420537"/>
              <a:gd name="connsiteX12" fmla="*/ 1050702 w 1862042"/>
              <a:gd name="connsiteY12" fmla="*/ 285311 h 420537"/>
              <a:gd name="connsiteX13" fmla="*/ 1111662 w 1862042"/>
              <a:gd name="connsiteY13" fmla="*/ 354186 h 420537"/>
              <a:gd name="connsiteX14" fmla="*/ 1172622 w 1862042"/>
              <a:gd name="connsiteY14" fmla="*/ 285311 h 420537"/>
              <a:gd name="connsiteX15" fmla="*/ 1172622 w 1862042"/>
              <a:gd name="connsiteY15" fmla="*/ 94854 h 420537"/>
              <a:gd name="connsiteX16" fmla="*/ 1248155 w 1862042"/>
              <a:gd name="connsiteY16" fmla="*/ 94854 h 420537"/>
              <a:gd name="connsiteX17" fmla="*/ 1248155 w 1862042"/>
              <a:gd name="connsiteY17" fmla="*/ 280078 h 420537"/>
              <a:gd name="connsiteX18" fmla="*/ 1126902 w 1862042"/>
              <a:gd name="connsiteY18" fmla="*/ 420444 h 420537"/>
              <a:gd name="connsiteX19" fmla="*/ 1096422 w 1862042"/>
              <a:gd name="connsiteY19" fmla="*/ 420444 h 420537"/>
              <a:gd name="connsiteX20" fmla="*/ 975169 w 1862042"/>
              <a:gd name="connsiteY20" fmla="*/ 280078 h 420537"/>
              <a:gd name="connsiteX21" fmla="*/ 0 w 1862042"/>
              <a:gd name="connsiteY21" fmla="*/ 94854 h 420537"/>
              <a:gd name="connsiteX22" fmla="*/ 81439 w 1862042"/>
              <a:gd name="connsiteY22" fmla="*/ 94854 h 420537"/>
              <a:gd name="connsiteX23" fmla="*/ 156305 w 1862042"/>
              <a:gd name="connsiteY23" fmla="*/ 317739 h 420537"/>
              <a:gd name="connsiteX24" fmla="*/ 231172 w 1862042"/>
              <a:gd name="connsiteY24" fmla="*/ 94854 h 420537"/>
              <a:gd name="connsiteX25" fmla="*/ 312706 w 1862042"/>
              <a:gd name="connsiteY25" fmla="*/ 94854 h 420537"/>
              <a:gd name="connsiteX26" fmla="*/ 197358 w 1862042"/>
              <a:gd name="connsiteY26" fmla="*/ 413341 h 420537"/>
              <a:gd name="connsiteX27" fmla="*/ 115253 w 1862042"/>
              <a:gd name="connsiteY27" fmla="*/ 413341 h 420537"/>
              <a:gd name="connsiteX28" fmla="*/ 625601 w 1862042"/>
              <a:gd name="connsiteY28" fmla="*/ 94668 h 420537"/>
              <a:gd name="connsiteX29" fmla="*/ 668654 w 1862042"/>
              <a:gd name="connsiteY29" fmla="*/ 94668 h 420537"/>
              <a:gd name="connsiteX30" fmla="*/ 668654 w 1862042"/>
              <a:gd name="connsiteY30" fmla="*/ 161113 h 420537"/>
              <a:gd name="connsiteX31" fmla="*/ 641603 w 1862042"/>
              <a:gd name="connsiteY31" fmla="*/ 161113 h 420537"/>
              <a:gd name="connsiteX32" fmla="*/ 583406 w 1862042"/>
              <a:gd name="connsiteY32" fmla="*/ 218213 h 420537"/>
              <a:gd name="connsiteX33" fmla="*/ 583406 w 1862042"/>
              <a:gd name="connsiteY33" fmla="*/ 413342 h 420537"/>
              <a:gd name="connsiteX34" fmla="*/ 509301 w 1862042"/>
              <a:gd name="connsiteY34" fmla="*/ 413342 h 420537"/>
              <a:gd name="connsiteX35" fmla="*/ 509301 w 1862042"/>
              <a:gd name="connsiteY35" fmla="*/ 208867 h 420537"/>
              <a:gd name="connsiteX36" fmla="*/ 625601 w 1862042"/>
              <a:gd name="connsiteY36" fmla="*/ 94668 h 420537"/>
              <a:gd name="connsiteX37" fmla="*/ 1723548 w 1862042"/>
              <a:gd name="connsiteY37" fmla="*/ 87004 h 420537"/>
              <a:gd name="connsiteX38" fmla="*/ 1862042 w 1862042"/>
              <a:gd name="connsiteY38" fmla="*/ 207278 h 420537"/>
              <a:gd name="connsiteX39" fmla="*/ 1862042 w 1862042"/>
              <a:gd name="connsiteY39" fmla="*/ 413341 h 420537"/>
              <a:gd name="connsiteX40" fmla="*/ 1787842 w 1862042"/>
              <a:gd name="connsiteY40" fmla="*/ 413341 h 420537"/>
              <a:gd name="connsiteX41" fmla="*/ 1787842 w 1862042"/>
              <a:gd name="connsiteY41" fmla="*/ 388670 h 420537"/>
              <a:gd name="connsiteX42" fmla="*/ 1695069 w 1862042"/>
              <a:gd name="connsiteY42" fmla="*/ 420537 h 420537"/>
              <a:gd name="connsiteX43" fmla="*/ 1585817 w 1862042"/>
              <a:gd name="connsiteY43" fmla="*/ 323627 h 420537"/>
              <a:gd name="connsiteX44" fmla="*/ 1720977 w 1862042"/>
              <a:gd name="connsiteY44" fmla="*/ 216997 h 420537"/>
              <a:gd name="connsiteX45" fmla="*/ 1786604 w 1862042"/>
              <a:gd name="connsiteY45" fmla="*/ 228024 h 420537"/>
              <a:gd name="connsiteX46" fmla="*/ 1786604 w 1862042"/>
              <a:gd name="connsiteY46" fmla="*/ 206530 h 420537"/>
              <a:gd name="connsiteX47" fmla="*/ 1722977 w 1862042"/>
              <a:gd name="connsiteY47" fmla="*/ 153916 h 420537"/>
              <a:gd name="connsiteX48" fmla="*/ 1646110 w 1862042"/>
              <a:gd name="connsiteY48" fmla="*/ 200082 h 420537"/>
              <a:gd name="connsiteX49" fmla="*/ 1595056 w 1862042"/>
              <a:gd name="connsiteY49" fmla="*/ 153262 h 420537"/>
              <a:gd name="connsiteX50" fmla="*/ 1723548 w 1862042"/>
              <a:gd name="connsiteY50" fmla="*/ 87004 h 420537"/>
              <a:gd name="connsiteX51" fmla="*/ 1420749 w 1862042"/>
              <a:gd name="connsiteY51" fmla="*/ 87004 h 420537"/>
              <a:gd name="connsiteX52" fmla="*/ 1542003 w 1862042"/>
              <a:gd name="connsiteY52" fmla="*/ 140272 h 420537"/>
              <a:gd name="connsiteX53" fmla="*/ 1494949 w 1862042"/>
              <a:gd name="connsiteY53" fmla="*/ 190924 h 420537"/>
              <a:gd name="connsiteX54" fmla="*/ 1418749 w 1862042"/>
              <a:gd name="connsiteY54" fmla="*/ 150645 h 420537"/>
              <a:gd name="connsiteX55" fmla="*/ 1374362 w 1862042"/>
              <a:gd name="connsiteY55" fmla="*/ 180550 h 420537"/>
              <a:gd name="connsiteX56" fmla="*/ 1406176 w 1862042"/>
              <a:gd name="connsiteY56" fmla="*/ 210455 h 420537"/>
              <a:gd name="connsiteX57" fmla="*/ 1457230 w 1862042"/>
              <a:gd name="connsiteY57" fmla="*/ 222137 h 420537"/>
              <a:gd name="connsiteX58" fmla="*/ 1553909 w 1862042"/>
              <a:gd name="connsiteY58" fmla="*/ 321571 h 420537"/>
              <a:gd name="connsiteX59" fmla="*/ 1424750 w 1862042"/>
              <a:gd name="connsiteY59" fmla="*/ 420350 h 420537"/>
              <a:gd name="connsiteX60" fmla="*/ 1289590 w 1862042"/>
              <a:gd name="connsiteY60" fmla="*/ 358578 h 420537"/>
              <a:gd name="connsiteX61" fmla="*/ 1337310 w 1862042"/>
              <a:gd name="connsiteY61" fmla="*/ 310450 h 420537"/>
              <a:gd name="connsiteX62" fmla="*/ 1430750 w 1862042"/>
              <a:gd name="connsiteY62" fmla="*/ 356615 h 420537"/>
              <a:gd name="connsiteX63" fmla="*/ 1481138 w 1862042"/>
              <a:gd name="connsiteY63" fmla="*/ 324094 h 420537"/>
              <a:gd name="connsiteX64" fmla="*/ 1443990 w 1862042"/>
              <a:gd name="connsiteY64" fmla="*/ 292881 h 420537"/>
              <a:gd name="connsiteX65" fmla="*/ 1400842 w 1862042"/>
              <a:gd name="connsiteY65" fmla="*/ 282694 h 420537"/>
              <a:gd name="connsiteX66" fmla="*/ 1302163 w 1862042"/>
              <a:gd name="connsiteY66" fmla="*/ 181952 h 420537"/>
              <a:gd name="connsiteX67" fmla="*/ 1420749 w 1862042"/>
              <a:gd name="connsiteY67" fmla="*/ 87004 h 420537"/>
              <a:gd name="connsiteX68" fmla="*/ 766381 w 1862042"/>
              <a:gd name="connsiteY68" fmla="*/ 0 h 420537"/>
              <a:gd name="connsiteX69" fmla="*/ 841248 w 1862042"/>
              <a:gd name="connsiteY69" fmla="*/ 0 h 420537"/>
              <a:gd name="connsiteX70" fmla="*/ 841248 w 1862042"/>
              <a:gd name="connsiteY70" fmla="*/ 94855 h 420537"/>
              <a:gd name="connsiteX71" fmla="*/ 918781 w 1862042"/>
              <a:gd name="connsiteY71" fmla="*/ 94855 h 420537"/>
              <a:gd name="connsiteX72" fmla="*/ 918781 w 1862042"/>
              <a:gd name="connsiteY72" fmla="*/ 161113 h 420537"/>
              <a:gd name="connsiteX73" fmla="*/ 841248 w 1862042"/>
              <a:gd name="connsiteY73" fmla="*/ 161113 h 420537"/>
              <a:gd name="connsiteX74" fmla="*/ 841248 w 1862042"/>
              <a:gd name="connsiteY74" fmla="*/ 289797 h 420537"/>
              <a:gd name="connsiteX75" fmla="*/ 894207 w 1862042"/>
              <a:gd name="connsiteY75" fmla="*/ 347645 h 420537"/>
              <a:gd name="connsiteX76" fmla="*/ 918686 w 1862042"/>
              <a:gd name="connsiteY76" fmla="*/ 346336 h 420537"/>
              <a:gd name="connsiteX77" fmla="*/ 918686 w 1862042"/>
              <a:gd name="connsiteY77" fmla="*/ 412688 h 420537"/>
              <a:gd name="connsiteX78" fmla="*/ 878300 w 1862042"/>
              <a:gd name="connsiteY78" fmla="*/ 413996 h 420537"/>
              <a:gd name="connsiteX79" fmla="*/ 766381 w 1862042"/>
              <a:gd name="connsiteY79" fmla="*/ 300825 h 420537"/>
              <a:gd name="connsiteX80" fmla="*/ 766381 w 1862042"/>
              <a:gd name="connsiteY80" fmla="*/ 161113 h 420537"/>
              <a:gd name="connsiteX81" fmla="*/ 718661 w 1862042"/>
              <a:gd name="connsiteY81" fmla="*/ 161113 h 420537"/>
              <a:gd name="connsiteX82" fmla="*/ 718661 w 1862042"/>
              <a:gd name="connsiteY82" fmla="*/ 94855 h 420537"/>
              <a:gd name="connsiteX83" fmla="*/ 766381 w 1862042"/>
              <a:gd name="connsiteY83" fmla="*/ 94855 h 420537"/>
              <a:gd name="connsiteX84" fmla="*/ 364998 w 1862042"/>
              <a:gd name="connsiteY84" fmla="*/ 0 h 420537"/>
              <a:gd name="connsiteX85" fmla="*/ 439007 w 1862042"/>
              <a:gd name="connsiteY85" fmla="*/ 0 h 420537"/>
              <a:gd name="connsiteX86" fmla="*/ 364998 w 1862042"/>
              <a:gd name="connsiteY86" fmla="*/ 87472 h 42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862042" h="420537">
                <a:moveTo>
                  <a:pt x="1718976" y="278769"/>
                </a:moveTo>
                <a:cubicBezTo>
                  <a:pt x="1684496" y="278769"/>
                  <a:pt x="1661350" y="292413"/>
                  <a:pt x="1661350" y="318393"/>
                </a:cubicBezTo>
                <a:cubicBezTo>
                  <a:pt x="1661350" y="338579"/>
                  <a:pt x="1677257" y="355494"/>
                  <a:pt x="1710404" y="355494"/>
                </a:cubicBezTo>
                <a:cubicBezTo>
                  <a:pt x="1739551" y="355494"/>
                  <a:pt x="1770030" y="343812"/>
                  <a:pt x="1786604" y="328206"/>
                </a:cubicBezTo>
                <a:lnTo>
                  <a:pt x="1786604" y="291759"/>
                </a:lnTo>
                <a:cubicBezTo>
                  <a:pt x="1767363" y="284657"/>
                  <a:pt x="1746218" y="278769"/>
                  <a:pt x="1718976" y="278769"/>
                </a:cubicBezTo>
                <a:close/>
                <a:moveTo>
                  <a:pt x="364998" y="102144"/>
                </a:moveTo>
                <a:cubicBezTo>
                  <a:pt x="407670" y="117751"/>
                  <a:pt x="438436" y="157094"/>
                  <a:pt x="440531" y="203821"/>
                </a:cubicBezTo>
                <a:lnTo>
                  <a:pt x="440531" y="413342"/>
                </a:lnTo>
                <a:lnTo>
                  <a:pt x="364998" y="413342"/>
                </a:lnTo>
                <a:close/>
                <a:moveTo>
                  <a:pt x="975169" y="94854"/>
                </a:moveTo>
                <a:lnTo>
                  <a:pt x="1050702" y="94854"/>
                </a:lnTo>
                <a:lnTo>
                  <a:pt x="1050702" y="285311"/>
                </a:lnTo>
                <a:cubicBezTo>
                  <a:pt x="1050702" y="326897"/>
                  <a:pt x="1072610" y="354186"/>
                  <a:pt x="1111662" y="354186"/>
                </a:cubicBezTo>
                <a:cubicBezTo>
                  <a:pt x="1150715" y="354186"/>
                  <a:pt x="1172622" y="326897"/>
                  <a:pt x="1172622" y="285311"/>
                </a:cubicBezTo>
                <a:lnTo>
                  <a:pt x="1172622" y="94854"/>
                </a:lnTo>
                <a:lnTo>
                  <a:pt x="1248155" y="94854"/>
                </a:lnTo>
                <a:lnTo>
                  <a:pt x="1248155" y="280078"/>
                </a:lnTo>
                <a:cubicBezTo>
                  <a:pt x="1248060" y="370446"/>
                  <a:pt x="1199102" y="420444"/>
                  <a:pt x="1126902" y="420444"/>
                </a:cubicBezTo>
                <a:lnTo>
                  <a:pt x="1096422" y="420444"/>
                </a:lnTo>
                <a:cubicBezTo>
                  <a:pt x="1024223" y="420444"/>
                  <a:pt x="975169" y="370446"/>
                  <a:pt x="975169" y="280078"/>
                </a:cubicBezTo>
                <a:close/>
                <a:moveTo>
                  <a:pt x="0" y="94854"/>
                </a:moveTo>
                <a:lnTo>
                  <a:pt x="81439" y="94854"/>
                </a:lnTo>
                <a:lnTo>
                  <a:pt x="156305" y="317739"/>
                </a:lnTo>
                <a:lnTo>
                  <a:pt x="231172" y="94854"/>
                </a:lnTo>
                <a:lnTo>
                  <a:pt x="312706" y="94854"/>
                </a:lnTo>
                <a:lnTo>
                  <a:pt x="197358" y="413341"/>
                </a:lnTo>
                <a:lnTo>
                  <a:pt x="115253" y="413341"/>
                </a:lnTo>
                <a:close/>
                <a:moveTo>
                  <a:pt x="625601" y="94668"/>
                </a:moveTo>
                <a:lnTo>
                  <a:pt x="668654" y="94668"/>
                </a:lnTo>
                <a:lnTo>
                  <a:pt x="668654" y="161113"/>
                </a:lnTo>
                <a:lnTo>
                  <a:pt x="641603" y="161113"/>
                </a:lnTo>
                <a:cubicBezTo>
                  <a:pt x="609504" y="161113"/>
                  <a:pt x="583406" y="186719"/>
                  <a:pt x="583406" y="218213"/>
                </a:cubicBezTo>
                <a:lnTo>
                  <a:pt x="583406" y="413342"/>
                </a:lnTo>
                <a:lnTo>
                  <a:pt x="509301" y="413342"/>
                </a:lnTo>
                <a:lnTo>
                  <a:pt x="509301" y="208867"/>
                </a:lnTo>
                <a:cubicBezTo>
                  <a:pt x="509301" y="145787"/>
                  <a:pt x="561403" y="94761"/>
                  <a:pt x="625601" y="94668"/>
                </a:cubicBezTo>
                <a:close/>
                <a:moveTo>
                  <a:pt x="1723548" y="87004"/>
                </a:moveTo>
                <a:cubicBezTo>
                  <a:pt x="1804416" y="87004"/>
                  <a:pt x="1862042" y="125974"/>
                  <a:pt x="1862042" y="207278"/>
                </a:cubicBezTo>
                <a:lnTo>
                  <a:pt x="1862042" y="413341"/>
                </a:lnTo>
                <a:lnTo>
                  <a:pt x="1787842" y="413341"/>
                </a:lnTo>
                <a:lnTo>
                  <a:pt x="1787842" y="388670"/>
                </a:lnTo>
                <a:cubicBezTo>
                  <a:pt x="1767268" y="406239"/>
                  <a:pt x="1736788" y="420537"/>
                  <a:pt x="1695069" y="420537"/>
                </a:cubicBezTo>
                <a:cubicBezTo>
                  <a:pt x="1636204" y="420444"/>
                  <a:pt x="1585817" y="384745"/>
                  <a:pt x="1585817" y="323627"/>
                </a:cubicBezTo>
                <a:cubicBezTo>
                  <a:pt x="1585817" y="250827"/>
                  <a:pt x="1646110" y="216997"/>
                  <a:pt x="1720977" y="216997"/>
                </a:cubicBezTo>
                <a:cubicBezTo>
                  <a:pt x="1745456" y="216997"/>
                  <a:pt x="1772697" y="223539"/>
                  <a:pt x="1786604" y="228024"/>
                </a:cubicBezTo>
                <a:lnTo>
                  <a:pt x="1786604" y="206530"/>
                </a:lnTo>
                <a:cubicBezTo>
                  <a:pt x="1786604" y="174009"/>
                  <a:pt x="1758124" y="153916"/>
                  <a:pt x="1722977" y="153916"/>
                </a:cubicBezTo>
                <a:cubicBezTo>
                  <a:pt x="1697831" y="153916"/>
                  <a:pt x="1666684" y="163635"/>
                  <a:pt x="1646110" y="200082"/>
                </a:cubicBezTo>
                <a:lnTo>
                  <a:pt x="1595056" y="153262"/>
                </a:lnTo>
                <a:cubicBezTo>
                  <a:pt x="1620869" y="108405"/>
                  <a:pt x="1673923" y="87004"/>
                  <a:pt x="1723548" y="87004"/>
                </a:cubicBezTo>
                <a:close/>
                <a:moveTo>
                  <a:pt x="1420749" y="87004"/>
                </a:moveTo>
                <a:cubicBezTo>
                  <a:pt x="1475042" y="87004"/>
                  <a:pt x="1512189" y="109713"/>
                  <a:pt x="1542003" y="140272"/>
                </a:cubicBezTo>
                <a:lnTo>
                  <a:pt x="1494949" y="190924"/>
                </a:lnTo>
                <a:cubicBezTo>
                  <a:pt x="1480376" y="171392"/>
                  <a:pt x="1455135" y="150645"/>
                  <a:pt x="1418749" y="150645"/>
                </a:cubicBezTo>
                <a:cubicBezTo>
                  <a:pt x="1390936" y="150645"/>
                  <a:pt x="1374362" y="164289"/>
                  <a:pt x="1374362" y="180550"/>
                </a:cubicBezTo>
                <a:cubicBezTo>
                  <a:pt x="1374362" y="196157"/>
                  <a:pt x="1388269" y="206530"/>
                  <a:pt x="1406176" y="210455"/>
                </a:cubicBezTo>
                <a:lnTo>
                  <a:pt x="1457230" y="222137"/>
                </a:lnTo>
                <a:cubicBezTo>
                  <a:pt x="1512856" y="235127"/>
                  <a:pt x="1553909" y="265686"/>
                  <a:pt x="1553909" y="321571"/>
                </a:cubicBezTo>
                <a:cubicBezTo>
                  <a:pt x="1553909" y="376801"/>
                  <a:pt x="1510189" y="420350"/>
                  <a:pt x="1424750" y="420350"/>
                </a:cubicBezTo>
                <a:cubicBezTo>
                  <a:pt x="1356551" y="420350"/>
                  <a:pt x="1314831" y="389791"/>
                  <a:pt x="1289590" y="358578"/>
                </a:cubicBezTo>
                <a:lnTo>
                  <a:pt x="1337310" y="310450"/>
                </a:lnTo>
                <a:cubicBezTo>
                  <a:pt x="1361123" y="341009"/>
                  <a:pt x="1392269" y="356615"/>
                  <a:pt x="1430750" y="356615"/>
                </a:cubicBezTo>
                <a:cubicBezTo>
                  <a:pt x="1469803" y="356615"/>
                  <a:pt x="1481138" y="339700"/>
                  <a:pt x="1481138" y="324094"/>
                </a:cubicBezTo>
                <a:cubicBezTo>
                  <a:pt x="1481138" y="310450"/>
                  <a:pt x="1472470" y="300076"/>
                  <a:pt x="1443990" y="292881"/>
                </a:cubicBezTo>
                <a:lnTo>
                  <a:pt x="1400842" y="282694"/>
                </a:lnTo>
                <a:cubicBezTo>
                  <a:pt x="1339882" y="267742"/>
                  <a:pt x="1302163" y="237183"/>
                  <a:pt x="1302163" y="181952"/>
                </a:cubicBezTo>
                <a:cubicBezTo>
                  <a:pt x="1302163" y="122796"/>
                  <a:pt x="1352550" y="87004"/>
                  <a:pt x="1420749" y="87004"/>
                </a:cubicBezTo>
                <a:close/>
                <a:moveTo>
                  <a:pt x="766381" y="0"/>
                </a:moveTo>
                <a:lnTo>
                  <a:pt x="841248" y="0"/>
                </a:lnTo>
                <a:lnTo>
                  <a:pt x="841248" y="94855"/>
                </a:lnTo>
                <a:lnTo>
                  <a:pt x="918781" y="94855"/>
                </a:lnTo>
                <a:lnTo>
                  <a:pt x="918781" y="161113"/>
                </a:lnTo>
                <a:lnTo>
                  <a:pt x="841248" y="161113"/>
                </a:lnTo>
                <a:lnTo>
                  <a:pt x="841248" y="289797"/>
                </a:lnTo>
                <a:cubicBezTo>
                  <a:pt x="841248" y="335963"/>
                  <a:pt x="851821" y="347645"/>
                  <a:pt x="894207" y="347645"/>
                </a:cubicBezTo>
                <a:cubicBezTo>
                  <a:pt x="901446" y="347645"/>
                  <a:pt x="918686" y="346336"/>
                  <a:pt x="918686" y="346336"/>
                </a:cubicBezTo>
                <a:lnTo>
                  <a:pt x="918686" y="412688"/>
                </a:lnTo>
                <a:cubicBezTo>
                  <a:pt x="918686" y="412688"/>
                  <a:pt x="904113" y="413996"/>
                  <a:pt x="878300" y="413996"/>
                </a:cubicBezTo>
                <a:cubicBezTo>
                  <a:pt x="793528" y="413996"/>
                  <a:pt x="766381" y="381474"/>
                  <a:pt x="766381" y="300825"/>
                </a:cubicBezTo>
                <a:lnTo>
                  <a:pt x="766381" y="161113"/>
                </a:lnTo>
                <a:lnTo>
                  <a:pt x="718661" y="161113"/>
                </a:lnTo>
                <a:lnTo>
                  <a:pt x="718661" y="94855"/>
                </a:lnTo>
                <a:lnTo>
                  <a:pt x="766381" y="94855"/>
                </a:lnTo>
                <a:close/>
                <a:moveTo>
                  <a:pt x="364998" y="0"/>
                </a:moveTo>
                <a:lnTo>
                  <a:pt x="439007" y="0"/>
                </a:lnTo>
                <a:cubicBezTo>
                  <a:pt x="431959" y="40465"/>
                  <a:pt x="403288" y="73547"/>
                  <a:pt x="364998" y="87472"/>
                </a:cubicBezTo>
                <a:close/>
              </a:path>
            </a:pathLst>
          </a:custGeom>
          <a:solidFill>
            <a:srgbClr val="868381"/>
          </a:solidFill>
          <a:ln w="9525" cap="flat">
            <a:noFill/>
            <a:prstDash val="solid"/>
            <a:miter/>
          </a:ln>
        </p:spPr>
        <p:txBody>
          <a:bodyPr rtlCol="0" anchor="ctr"/>
          <a:lstStyle/>
          <a:p>
            <a:endParaRPr lang="en-US"/>
          </a:p>
        </p:txBody>
      </p:sp>
      <p:sp>
        <p:nvSpPr>
          <p:cNvPr id="7" name="Footer Placeholder">
            <a:extLst>
              <a:ext uri="{FF2B5EF4-FFF2-40B4-BE49-F238E27FC236}">
                <a16:creationId xmlns:a16="http://schemas.microsoft.com/office/drawing/2014/main" id="{03885040-BCE9-424C-B985-02BEC7EC873D}"/>
              </a:ext>
            </a:extLst>
          </p:cNvPr>
          <p:cNvSpPr txBox="1">
            <a:spLocks/>
          </p:cNvSpPr>
          <p:nvPr userDrawn="1"/>
        </p:nvSpPr>
        <p:spPr>
          <a:xfrm>
            <a:off x="768477" y="6356351"/>
            <a:ext cx="4457700" cy="189231"/>
          </a:xfrm>
          <a:prstGeom prst="rect">
            <a:avLst/>
          </a:prstGeom>
        </p:spPr>
        <p:txBody>
          <a:bodyPr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en-US" sz="800">
                <a:solidFill>
                  <a:schemeClr val="bg1">
                    <a:lumMod val="65000"/>
                  </a:schemeClr>
                </a:solidFill>
              </a:rPr>
              <a:t>Copyright © 2020 Virtusa Corporation. All Rights Reserved.</a:t>
            </a:r>
          </a:p>
        </p:txBody>
      </p:sp>
      <p:sp>
        <p:nvSpPr>
          <p:cNvPr id="8" name="Footer Placeholder">
            <a:extLst>
              <a:ext uri="{FF2B5EF4-FFF2-40B4-BE49-F238E27FC236}">
                <a16:creationId xmlns:a16="http://schemas.microsoft.com/office/drawing/2014/main" id="{7234973D-C9E3-C740-A809-88E19105EAD8}"/>
              </a:ext>
            </a:extLst>
          </p:cNvPr>
          <p:cNvSpPr txBox="1">
            <a:spLocks/>
          </p:cNvSpPr>
          <p:nvPr userDrawn="1"/>
        </p:nvSpPr>
        <p:spPr>
          <a:xfrm>
            <a:off x="542291" y="6356351"/>
            <a:ext cx="311784" cy="189231"/>
          </a:xfrm>
          <a:prstGeom prst="rect">
            <a:avLst/>
          </a:prstGeom>
        </p:spPr>
        <p:txBody>
          <a:bodyPr lIns="0"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l"/>
            <a:fld id="{AFB7941B-64BF-9D44-BB48-81CE7C26A230}" type="slidenum">
              <a:rPr lang="en-US" sz="800" smtClean="0">
                <a:solidFill>
                  <a:schemeClr val="bg1">
                    <a:lumMod val="65000"/>
                  </a:schemeClr>
                </a:solidFill>
              </a:rPr>
              <a:pPr algn="l"/>
              <a:t>‹#›</a:t>
            </a:fld>
            <a:endParaRPr lang="en-US" sz="800">
              <a:solidFill>
                <a:schemeClr val="bg1">
                  <a:lumMod val="65000"/>
                </a:schemeClr>
              </a:solidFill>
            </a:endParaRPr>
          </a:p>
        </p:txBody>
      </p:sp>
      <p:sp>
        <p:nvSpPr>
          <p:cNvPr id="11" name="Picture Placeholder 10">
            <a:extLst>
              <a:ext uri="{FF2B5EF4-FFF2-40B4-BE49-F238E27FC236}">
                <a16:creationId xmlns:a16="http://schemas.microsoft.com/office/drawing/2014/main" id="{48D27BF7-9990-AC4E-A992-E18CF0A6E36C}"/>
              </a:ext>
            </a:extLst>
          </p:cNvPr>
          <p:cNvSpPr>
            <a:spLocks noGrp="1"/>
          </p:cNvSpPr>
          <p:nvPr>
            <p:ph type="pic" sz="quarter" idx="10"/>
          </p:nvPr>
        </p:nvSpPr>
        <p:spPr>
          <a:xfrm>
            <a:off x="8093336" y="1946020"/>
            <a:ext cx="4142232" cy="4142232"/>
          </a:xfrm>
          <a:prstGeom prst="ellipse">
            <a:avLst/>
          </a:prstGeom>
          <a:solidFill>
            <a:schemeClr val="bg1">
              <a:lumMod val="95000"/>
            </a:schemeClr>
          </a:solidFill>
          <a:ln>
            <a:noFill/>
          </a:ln>
        </p:spPr>
        <p:txBody>
          <a:bodyPr/>
          <a:lstStyle>
            <a:lvl1pPr algn="ctr">
              <a:defRPr/>
            </a:lvl1pPr>
          </a:lstStyle>
          <a:p>
            <a:endParaRPr lang="en-US"/>
          </a:p>
        </p:txBody>
      </p:sp>
    </p:spTree>
    <p:extLst>
      <p:ext uri="{BB962C8B-B14F-4D97-AF65-F5344CB8AC3E}">
        <p14:creationId xmlns:p14="http://schemas.microsoft.com/office/powerpoint/2010/main" val="65334142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 Speed Spark">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06F456F-7944-3040-9D3A-7789C6F074FB}"/>
              </a:ext>
            </a:extLst>
          </p:cNvPr>
          <p:cNvPicPr>
            <a:picLocks noChangeAspect="1"/>
          </p:cNvPicPr>
          <p:nvPr userDrawn="1"/>
        </p:nvPicPr>
        <p:blipFill>
          <a:blip r:embed="rId2"/>
          <a:srcRect/>
          <a:stretch/>
        </p:blipFill>
        <p:spPr>
          <a:xfrm>
            <a:off x="0" y="0"/>
            <a:ext cx="12192000" cy="6858000"/>
          </a:xfrm>
          <a:prstGeom prst="rect">
            <a:avLst/>
          </a:prstGeom>
        </p:spPr>
      </p:pic>
      <p:sp>
        <p:nvSpPr>
          <p:cNvPr id="2" name="Title">
            <a:extLst>
              <a:ext uri="{FF2B5EF4-FFF2-40B4-BE49-F238E27FC236}">
                <a16:creationId xmlns:a16="http://schemas.microsoft.com/office/drawing/2014/main" id="{D544F7AA-A3C7-A94C-BAF4-BD209B1ACCDA}"/>
              </a:ext>
            </a:extLst>
          </p:cNvPr>
          <p:cNvSpPr>
            <a:spLocks noGrp="1"/>
          </p:cNvSpPr>
          <p:nvPr>
            <p:ph type="title"/>
          </p:nvPr>
        </p:nvSpPr>
        <p:spPr>
          <a:xfrm>
            <a:off x="563188" y="457200"/>
            <a:ext cx="9597953" cy="940079"/>
          </a:xfrm>
          <a:prstGeom prst="rect">
            <a:avLst/>
          </a:prstGeom>
        </p:spPr>
        <p:txBody>
          <a:bodyPr/>
          <a:lstStyle>
            <a:lvl1pPr>
              <a:defRPr sz="2400"/>
            </a:lvl1pPr>
          </a:lstStyle>
          <a:p>
            <a:r>
              <a:rPr lang="en-US"/>
              <a:t>Click to edit Master title style</a:t>
            </a:r>
          </a:p>
        </p:txBody>
      </p:sp>
      <p:sp>
        <p:nvSpPr>
          <p:cNvPr id="5" name="Freeform 4">
            <a:extLst>
              <a:ext uri="{FF2B5EF4-FFF2-40B4-BE49-F238E27FC236}">
                <a16:creationId xmlns:a16="http://schemas.microsoft.com/office/drawing/2014/main" id="{A4C29394-B5AD-724E-9CCA-DEF993C7BEFA}"/>
              </a:ext>
            </a:extLst>
          </p:cNvPr>
          <p:cNvSpPr>
            <a:spLocks noChangeAspect="1"/>
          </p:cNvSpPr>
          <p:nvPr userDrawn="1"/>
        </p:nvSpPr>
        <p:spPr>
          <a:xfrm>
            <a:off x="10922769" y="579650"/>
            <a:ext cx="694944" cy="156951"/>
          </a:xfrm>
          <a:custGeom>
            <a:avLst/>
            <a:gdLst>
              <a:gd name="connsiteX0" fmla="*/ 1718976 w 1862042"/>
              <a:gd name="connsiteY0" fmla="*/ 278769 h 420537"/>
              <a:gd name="connsiteX1" fmla="*/ 1661350 w 1862042"/>
              <a:gd name="connsiteY1" fmla="*/ 318393 h 420537"/>
              <a:gd name="connsiteX2" fmla="*/ 1710404 w 1862042"/>
              <a:gd name="connsiteY2" fmla="*/ 355494 h 420537"/>
              <a:gd name="connsiteX3" fmla="*/ 1786604 w 1862042"/>
              <a:gd name="connsiteY3" fmla="*/ 328206 h 420537"/>
              <a:gd name="connsiteX4" fmla="*/ 1786604 w 1862042"/>
              <a:gd name="connsiteY4" fmla="*/ 291759 h 420537"/>
              <a:gd name="connsiteX5" fmla="*/ 1718976 w 1862042"/>
              <a:gd name="connsiteY5" fmla="*/ 278769 h 420537"/>
              <a:gd name="connsiteX6" fmla="*/ 364998 w 1862042"/>
              <a:gd name="connsiteY6" fmla="*/ 102144 h 420537"/>
              <a:gd name="connsiteX7" fmla="*/ 440531 w 1862042"/>
              <a:gd name="connsiteY7" fmla="*/ 203821 h 420537"/>
              <a:gd name="connsiteX8" fmla="*/ 440531 w 1862042"/>
              <a:gd name="connsiteY8" fmla="*/ 413342 h 420537"/>
              <a:gd name="connsiteX9" fmla="*/ 364998 w 1862042"/>
              <a:gd name="connsiteY9" fmla="*/ 413342 h 420537"/>
              <a:gd name="connsiteX10" fmla="*/ 975169 w 1862042"/>
              <a:gd name="connsiteY10" fmla="*/ 94854 h 420537"/>
              <a:gd name="connsiteX11" fmla="*/ 1050702 w 1862042"/>
              <a:gd name="connsiteY11" fmla="*/ 94854 h 420537"/>
              <a:gd name="connsiteX12" fmla="*/ 1050702 w 1862042"/>
              <a:gd name="connsiteY12" fmla="*/ 285311 h 420537"/>
              <a:gd name="connsiteX13" fmla="*/ 1111662 w 1862042"/>
              <a:gd name="connsiteY13" fmla="*/ 354186 h 420537"/>
              <a:gd name="connsiteX14" fmla="*/ 1172622 w 1862042"/>
              <a:gd name="connsiteY14" fmla="*/ 285311 h 420537"/>
              <a:gd name="connsiteX15" fmla="*/ 1172622 w 1862042"/>
              <a:gd name="connsiteY15" fmla="*/ 94854 h 420537"/>
              <a:gd name="connsiteX16" fmla="*/ 1248155 w 1862042"/>
              <a:gd name="connsiteY16" fmla="*/ 94854 h 420537"/>
              <a:gd name="connsiteX17" fmla="*/ 1248155 w 1862042"/>
              <a:gd name="connsiteY17" fmla="*/ 280078 h 420537"/>
              <a:gd name="connsiteX18" fmla="*/ 1126902 w 1862042"/>
              <a:gd name="connsiteY18" fmla="*/ 420444 h 420537"/>
              <a:gd name="connsiteX19" fmla="*/ 1096422 w 1862042"/>
              <a:gd name="connsiteY19" fmla="*/ 420444 h 420537"/>
              <a:gd name="connsiteX20" fmla="*/ 975169 w 1862042"/>
              <a:gd name="connsiteY20" fmla="*/ 280078 h 420537"/>
              <a:gd name="connsiteX21" fmla="*/ 0 w 1862042"/>
              <a:gd name="connsiteY21" fmla="*/ 94854 h 420537"/>
              <a:gd name="connsiteX22" fmla="*/ 81439 w 1862042"/>
              <a:gd name="connsiteY22" fmla="*/ 94854 h 420537"/>
              <a:gd name="connsiteX23" fmla="*/ 156305 w 1862042"/>
              <a:gd name="connsiteY23" fmla="*/ 317739 h 420537"/>
              <a:gd name="connsiteX24" fmla="*/ 231172 w 1862042"/>
              <a:gd name="connsiteY24" fmla="*/ 94854 h 420537"/>
              <a:gd name="connsiteX25" fmla="*/ 312706 w 1862042"/>
              <a:gd name="connsiteY25" fmla="*/ 94854 h 420537"/>
              <a:gd name="connsiteX26" fmla="*/ 197358 w 1862042"/>
              <a:gd name="connsiteY26" fmla="*/ 413341 h 420537"/>
              <a:gd name="connsiteX27" fmla="*/ 115253 w 1862042"/>
              <a:gd name="connsiteY27" fmla="*/ 413341 h 420537"/>
              <a:gd name="connsiteX28" fmla="*/ 625601 w 1862042"/>
              <a:gd name="connsiteY28" fmla="*/ 94668 h 420537"/>
              <a:gd name="connsiteX29" fmla="*/ 668654 w 1862042"/>
              <a:gd name="connsiteY29" fmla="*/ 94668 h 420537"/>
              <a:gd name="connsiteX30" fmla="*/ 668654 w 1862042"/>
              <a:gd name="connsiteY30" fmla="*/ 161113 h 420537"/>
              <a:gd name="connsiteX31" fmla="*/ 641603 w 1862042"/>
              <a:gd name="connsiteY31" fmla="*/ 161113 h 420537"/>
              <a:gd name="connsiteX32" fmla="*/ 583406 w 1862042"/>
              <a:gd name="connsiteY32" fmla="*/ 218213 h 420537"/>
              <a:gd name="connsiteX33" fmla="*/ 583406 w 1862042"/>
              <a:gd name="connsiteY33" fmla="*/ 413342 h 420537"/>
              <a:gd name="connsiteX34" fmla="*/ 509301 w 1862042"/>
              <a:gd name="connsiteY34" fmla="*/ 413342 h 420537"/>
              <a:gd name="connsiteX35" fmla="*/ 509301 w 1862042"/>
              <a:gd name="connsiteY35" fmla="*/ 208867 h 420537"/>
              <a:gd name="connsiteX36" fmla="*/ 625601 w 1862042"/>
              <a:gd name="connsiteY36" fmla="*/ 94668 h 420537"/>
              <a:gd name="connsiteX37" fmla="*/ 1723548 w 1862042"/>
              <a:gd name="connsiteY37" fmla="*/ 87004 h 420537"/>
              <a:gd name="connsiteX38" fmla="*/ 1862042 w 1862042"/>
              <a:gd name="connsiteY38" fmla="*/ 207278 h 420537"/>
              <a:gd name="connsiteX39" fmla="*/ 1862042 w 1862042"/>
              <a:gd name="connsiteY39" fmla="*/ 413341 h 420537"/>
              <a:gd name="connsiteX40" fmla="*/ 1787842 w 1862042"/>
              <a:gd name="connsiteY40" fmla="*/ 413341 h 420537"/>
              <a:gd name="connsiteX41" fmla="*/ 1787842 w 1862042"/>
              <a:gd name="connsiteY41" fmla="*/ 388670 h 420537"/>
              <a:gd name="connsiteX42" fmla="*/ 1695069 w 1862042"/>
              <a:gd name="connsiteY42" fmla="*/ 420537 h 420537"/>
              <a:gd name="connsiteX43" fmla="*/ 1585817 w 1862042"/>
              <a:gd name="connsiteY43" fmla="*/ 323627 h 420537"/>
              <a:gd name="connsiteX44" fmla="*/ 1720977 w 1862042"/>
              <a:gd name="connsiteY44" fmla="*/ 216997 h 420537"/>
              <a:gd name="connsiteX45" fmla="*/ 1786604 w 1862042"/>
              <a:gd name="connsiteY45" fmla="*/ 228024 h 420537"/>
              <a:gd name="connsiteX46" fmla="*/ 1786604 w 1862042"/>
              <a:gd name="connsiteY46" fmla="*/ 206530 h 420537"/>
              <a:gd name="connsiteX47" fmla="*/ 1722977 w 1862042"/>
              <a:gd name="connsiteY47" fmla="*/ 153916 h 420537"/>
              <a:gd name="connsiteX48" fmla="*/ 1646110 w 1862042"/>
              <a:gd name="connsiteY48" fmla="*/ 200082 h 420537"/>
              <a:gd name="connsiteX49" fmla="*/ 1595056 w 1862042"/>
              <a:gd name="connsiteY49" fmla="*/ 153262 h 420537"/>
              <a:gd name="connsiteX50" fmla="*/ 1723548 w 1862042"/>
              <a:gd name="connsiteY50" fmla="*/ 87004 h 420537"/>
              <a:gd name="connsiteX51" fmla="*/ 1420749 w 1862042"/>
              <a:gd name="connsiteY51" fmla="*/ 87004 h 420537"/>
              <a:gd name="connsiteX52" fmla="*/ 1542003 w 1862042"/>
              <a:gd name="connsiteY52" fmla="*/ 140272 h 420537"/>
              <a:gd name="connsiteX53" fmla="*/ 1494949 w 1862042"/>
              <a:gd name="connsiteY53" fmla="*/ 190924 h 420537"/>
              <a:gd name="connsiteX54" fmla="*/ 1418749 w 1862042"/>
              <a:gd name="connsiteY54" fmla="*/ 150645 h 420537"/>
              <a:gd name="connsiteX55" fmla="*/ 1374362 w 1862042"/>
              <a:gd name="connsiteY55" fmla="*/ 180550 h 420537"/>
              <a:gd name="connsiteX56" fmla="*/ 1406176 w 1862042"/>
              <a:gd name="connsiteY56" fmla="*/ 210455 h 420537"/>
              <a:gd name="connsiteX57" fmla="*/ 1457230 w 1862042"/>
              <a:gd name="connsiteY57" fmla="*/ 222137 h 420537"/>
              <a:gd name="connsiteX58" fmla="*/ 1553909 w 1862042"/>
              <a:gd name="connsiteY58" fmla="*/ 321571 h 420537"/>
              <a:gd name="connsiteX59" fmla="*/ 1424750 w 1862042"/>
              <a:gd name="connsiteY59" fmla="*/ 420350 h 420537"/>
              <a:gd name="connsiteX60" fmla="*/ 1289590 w 1862042"/>
              <a:gd name="connsiteY60" fmla="*/ 358578 h 420537"/>
              <a:gd name="connsiteX61" fmla="*/ 1337310 w 1862042"/>
              <a:gd name="connsiteY61" fmla="*/ 310450 h 420537"/>
              <a:gd name="connsiteX62" fmla="*/ 1430750 w 1862042"/>
              <a:gd name="connsiteY62" fmla="*/ 356615 h 420537"/>
              <a:gd name="connsiteX63" fmla="*/ 1481138 w 1862042"/>
              <a:gd name="connsiteY63" fmla="*/ 324094 h 420537"/>
              <a:gd name="connsiteX64" fmla="*/ 1443990 w 1862042"/>
              <a:gd name="connsiteY64" fmla="*/ 292881 h 420537"/>
              <a:gd name="connsiteX65" fmla="*/ 1400842 w 1862042"/>
              <a:gd name="connsiteY65" fmla="*/ 282694 h 420537"/>
              <a:gd name="connsiteX66" fmla="*/ 1302163 w 1862042"/>
              <a:gd name="connsiteY66" fmla="*/ 181952 h 420537"/>
              <a:gd name="connsiteX67" fmla="*/ 1420749 w 1862042"/>
              <a:gd name="connsiteY67" fmla="*/ 87004 h 420537"/>
              <a:gd name="connsiteX68" fmla="*/ 766381 w 1862042"/>
              <a:gd name="connsiteY68" fmla="*/ 0 h 420537"/>
              <a:gd name="connsiteX69" fmla="*/ 841248 w 1862042"/>
              <a:gd name="connsiteY69" fmla="*/ 0 h 420537"/>
              <a:gd name="connsiteX70" fmla="*/ 841248 w 1862042"/>
              <a:gd name="connsiteY70" fmla="*/ 94855 h 420537"/>
              <a:gd name="connsiteX71" fmla="*/ 918781 w 1862042"/>
              <a:gd name="connsiteY71" fmla="*/ 94855 h 420537"/>
              <a:gd name="connsiteX72" fmla="*/ 918781 w 1862042"/>
              <a:gd name="connsiteY72" fmla="*/ 161113 h 420537"/>
              <a:gd name="connsiteX73" fmla="*/ 841248 w 1862042"/>
              <a:gd name="connsiteY73" fmla="*/ 161113 h 420537"/>
              <a:gd name="connsiteX74" fmla="*/ 841248 w 1862042"/>
              <a:gd name="connsiteY74" fmla="*/ 289797 h 420537"/>
              <a:gd name="connsiteX75" fmla="*/ 894207 w 1862042"/>
              <a:gd name="connsiteY75" fmla="*/ 347645 h 420537"/>
              <a:gd name="connsiteX76" fmla="*/ 918686 w 1862042"/>
              <a:gd name="connsiteY76" fmla="*/ 346336 h 420537"/>
              <a:gd name="connsiteX77" fmla="*/ 918686 w 1862042"/>
              <a:gd name="connsiteY77" fmla="*/ 412688 h 420537"/>
              <a:gd name="connsiteX78" fmla="*/ 878300 w 1862042"/>
              <a:gd name="connsiteY78" fmla="*/ 413996 h 420537"/>
              <a:gd name="connsiteX79" fmla="*/ 766381 w 1862042"/>
              <a:gd name="connsiteY79" fmla="*/ 300825 h 420537"/>
              <a:gd name="connsiteX80" fmla="*/ 766381 w 1862042"/>
              <a:gd name="connsiteY80" fmla="*/ 161113 h 420537"/>
              <a:gd name="connsiteX81" fmla="*/ 718661 w 1862042"/>
              <a:gd name="connsiteY81" fmla="*/ 161113 h 420537"/>
              <a:gd name="connsiteX82" fmla="*/ 718661 w 1862042"/>
              <a:gd name="connsiteY82" fmla="*/ 94855 h 420537"/>
              <a:gd name="connsiteX83" fmla="*/ 766381 w 1862042"/>
              <a:gd name="connsiteY83" fmla="*/ 94855 h 420537"/>
              <a:gd name="connsiteX84" fmla="*/ 364998 w 1862042"/>
              <a:gd name="connsiteY84" fmla="*/ 0 h 420537"/>
              <a:gd name="connsiteX85" fmla="*/ 439007 w 1862042"/>
              <a:gd name="connsiteY85" fmla="*/ 0 h 420537"/>
              <a:gd name="connsiteX86" fmla="*/ 364998 w 1862042"/>
              <a:gd name="connsiteY86" fmla="*/ 87472 h 42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862042" h="420537">
                <a:moveTo>
                  <a:pt x="1718976" y="278769"/>
                </a:moveTo>
                <a:cubicBezTo>
                  <a:pt x="1684496" y="278769"/>
                  <a:pt x="1661350" y="292413"/>
                  <a:pt x="1661350" y="318393"/>
                </a:cubicBezTo>
                <a:cubicBezTo>
                  <a:pt x="1661350" y="338579"/>
                  <a:pt x="1677257" y="355494"/>
                  <a:pt x="1710404" y="355494"/>
                </a:cubicBezTo>
                <a:cubicBezTo>
                  <a:pt x="1739551" y="355494"/>
                  <a:pt x="1770030" y="343812"/>
                  <a:pt x="1786604" y="328206"/>
                </a:cubicBezTo>
                <a:lnTo>
                  <a:pt x="1786604" y="291759"/>
                </a:lnTo>
                <a:cubicBezTo>
                  <a:pt x="1767363" y="284657"/>
                  <a:pt x="1746218" y="278769"/>
                  <a:pt x="1718976" y="278769"/>
                </a:cubicBezTo>
                <a:close/>
                <a:moveTo>
                  <a:pt x="364998" y="102144"/>
                </a:moveTo>
                <a:cubicBezTo>
                  <a:pt x="407670" y="117751"/>
                  <a:pt x="438436" y="157094"/>
                  <a:pt x="440531" y="203821"/>
                </a:cubicBezTo>
                <a:lnTo>
                  <a:pt x="440531" y="413342"/>
                </a:lnTo>
                <a:lnTo>
                  <a:pt x="364998" y="413342"/>
                </a:lnTo>
                <a:close/>
                <a:moveTo>
                  <a:pt x="975169" y="94854"/>
                </a:moveTo>
                <a:lnTo>
                  <a:pt x="1050702" y="94854"/>
                </a:lnTo>
                <a:lnTo>
                  <a:pt x="1050702" y="285311"/>
                </a:lnTo>
                <a:cubicBezTo>
                  <a:pt x="1050702" y="326897"/>
                  <a:pt x="1072610" y="354186"/>
                  <a:pt x="1111662" y="354186"/>
                </a:cubicBezTo>
                <a:cubicBezTo>
                  <a:pt x="1150715" y="354186"/>
                  <a:pt x="1172622" y="326897"/>
                  <a:pt x="1172622" y="285311"/>
                </a:cubicBezTo>
                <a:lnTo>
                  <a:pt x="1172622" y="94854"/>
                </a:lnTo>
                <a:lnTo>
                  <a:pt x="1248155" y="94854"/>
                </a:lnTo>
                <a:lnTo>
                  <a:pt x="1248155" y="280078"/>
                </a:lnTo>
                <a:cubicBezTo>
                  <a:pt x="1248060" y="370446"/>
                  <a:pt x="1199102" y="420444"/>
                  <a:pt x="1126902" y="420444"/>
                </a:cubicBezTo>
                <a:lnTo>
                  <a:pt x="1096422" y="420444"/>
                </a:lnTo>
                <a:cubicBezTo>
                  <a:pt x="1024223" y="420444"/>
                  <a:pt x="975169" y="370446"/>
                  <a:pt x="975169" y="280078"/>
                </a:cubicBezTo>
                <a:close/>
                <a:moveTo>
                  <a:pt x="0" y="94854"/>
                </a:moveTo>
                <a:lnTo>
                  <a:pt x="81439" y="94854"/>
                </a:lnTo>
                <a:lnTo>
                  <a:pt x="156305" y="317739"/>
                </a:lnTo>
                <a:lnTo>
                  <a:pt x="231172" y="94854"/>
                </a:lnTo>
                <a:lnTo>
                  <a:pt x="312706" y="94854"/>
                </a:lnTo>
                <a:lnTo>
                  <a:pt x="197358" y="413341"/>
                </a:lnTo>
                <a:lnTo>
                  <a:pt x="115253" y="413341"/>
                </a:lnTo>
                <a:close/>
                <a:moveTo>
                  <a:pt x="625601" y="94668"/>
                </a:moveTo>
                <a:lnTo>
                  <a:pt x="668654" y="94668"/>
                </a:lnTo>
                <a:lnTo>
                  <a:pt x="668654" y="161113"/>
                </a:lnTo>
                <a:lnTo>
                  <a:pt x="641603" y="161113"/>
                </a:lnTo>
                <a:cubicBezTo>
                  <a:pt x="609504" y="161113"/>
                  <a:pt x="583406" y="186719"/>
                  <a:pt x="583406" y="218213"/>
                </a:cubicBezTo>
                <a:lnTo>
                  <a:pt x="583406" y="413342"/>
                </a:lnTo>
                <a:lnTo>
                  <a:pt x="509301" y="413342"/>
                </a:lnTo>
                <a:lnTo>
                  <a:pt x="509301" y="208867"/>
                </a:lnTo>
                <a:cubicBezTo>
                  <a:pt x="509301" y="145787"/>
                  <a:pt x="561403" y="94761"/>
                  <a:pt x="625601" y="94668"/>
                </a:cubicBezTo>
                <a:close/>
                <a:moveTo>
                  <a:pt x="1723548" y="87004"/>
                </a:moveTo>
                <a:cubicBezTo>
                  <a:pt x="1804416" y="87004"/>
                  <a:pt x="1862042" y="125974"/>
                  <a:pt x="1862042" y="207278"/>
                </a:cubicBezTo>
                <a:lnTo>
                  <a:pt x="1862042" y="413341"/>
                </a:lnTo>
                <a:lnTo>
                  <a:pt x="1787842" y="413341"/>
                </a:lnTo>
                <a:lnTo>
                  <a:pt x="1787842" y="388670"/>
                </a:lnTo>
                <a:cubicBezTo>
                  <a:pt x="1767268" y="406239"/>
                  <a:pt x="1736788" y="420537"/>
                  <a:pt x="1695069" y="420537"/>
                </a:cubicBezTo>
                <a:cubicBezTo>
                  <a:pt x="1636204" y="420444"/>
                  <a:pt x="1585817" y="384745"/>
                  <a:pt x="1585817" y="323627"/>
                </a:cubicBezTo>
                <a:cubicBezTo>
                  <a:pt x="1585817" y="250827"/>
                  <a:pt x="1646110" y="216997"/>
                  <a:pt x="1720977" y="216997"/>
                </a:cubicBezTo>
                <a:cubicBezTo>
                  <a:pt x="1745456" y="216997"/>
                  <a:pt x="1772697" y="223539"/>
                  <a:pt x="1786604" y="228024"/>
                </a:cubicBezTo>
                <a:lnTo>
                  <a:pt x="1786604" y="206530"/>
                </a:lnTo>
                <a:cubicBezTo>
                  <a:pt x="1786604" y="174009"/>
                  <a:pt x="1758124" y="153916"/>
                  <a:pt x="1722977" y="153916"/>
                </a:cubicBezTo>
                <a:cubicBezTo>
                  <a:pt x="1697831" y="153916"/>
                  <a:pt x="1666684" y="163635"/>
                  <a:pt x="1646110" y="200082"/>
                </a:cubicBezTo>
                <a:lnTo>
                  <a:pt x="1595056" y="153262"/>
                </a:lnTo>
                <a:cubicBezTo>
                  <a:pt x="1620869" y="108405"/>
                  <a:pt x="1673923" y="87004"/>
                  <a:pt x="1723548" y="87004"/>
                </a:cubicBezTo>
                <a:close/>
                <a:moveTo>
                  <a:pt x="1420749" y="87004"/>
                </a:moveTo>
                <a:cubicBezTo>
                  <a:pt x="1475042" y="87004"/>
                  <a:pt x="1512189" y="109713"/>
                  <a:pt x="1542003" y="140272"/>
                </a:cubicBezTo>
                <a:lnTo>
                  <a:pt x="1494949" y="190924"/>
                </a:lnTo>
                <a:cubicBezTo>
                  <a:pt x="1480376" y="171392"/>
                  <a:pt x="1455135" y="150645"/>
                  <a:pt x="1418749" y="150645"/>
                </a:cubicBezTo>
                <a:cubicBezTo>
                  <a:pt x="1390936" y="150645"/>
                  <a:pt x="1374362" y="164289"/>
                  <a:pt x="1374362" y="180550"/>
                </a:cubicBezTo>
                <a:cubicBezTo>
                  <a:pt x="1374362" y="196157"/>
                  <a:pt x="1388269" y="206530"/>
                  <a:pt x="1406176" y="210455"/>
                </a:cubicBezTo>
                <a:lnTo>
                  <a:pt x="1457230" y="222137"/>
                </a:lnTo>
                <a:cubicBezTo>
                  <a:pt x="1512856" y="235127"/>
                  <a:pt x="1553909" y="265686"/>
                  <a:pt x="1553909" y="321571"/>
                </a:cubicBezTo>
                <a:cubicBezTo>
                  <a:pt x="1553909" y="376801"/>
                  <a:pt x="1510189" y="420350"/>
                  <a:pt x="1424750" y="420350"/>
                </a:cubicBezTo>
                <a:cubicBezTo>
                  <a:pt x="1356551" y="420350"/>
                  <a:pt x="1314831" y="389791"/>
                  <a:pt x="1289590" y="358578"/>
                </a:cubicBezTo>
                <a:lnTo>
                  <a:pt x="1337310" y="310450"/>
                </a:lnTo>
                <a:cubicBezTo>
                  <a:pt x="1361123" y="341009"/>
                  <a:pt x="1392269" y="356615"/>
                  <a:pt x="1430750" y="356615"/>
                </a:cubicBezTo>
                <a:cubicBezTo>
                  <a:pt x="1469803" y="356615"/>
                  <a:pt x="1481138" y="339700"/>
                  <a:pt x="1481138" y="324094"/>
                </a:cubicBezTo>
                <a:cubicBezTo>
                  <a:pt x="1481138" y="310450"/>
                  <a:pt x="1472470" y="300076"/>
                  <a:pt x="1443990" y="292881"/>
                </a:cubicBezTo>
                <a:lnTo>
                  <a:pt x="1400842" y="282694"/>
                </a:lnTo>
                <a:cubicBezTo>
                  <a:pt x="1339882" y="267742"/>
                  <a:pt x="1302163" y="237183"/>
                  <a:pt x="1302163" y="181952"/>
                </a:cubicBezTo>
                <a:cubicBezTo>
                  <a:pt x="1302163" y="122796"/>
                  <a:pt x="1352550" y="87004"/>
                  <a:pt x="1420749" y="87004"/>
                </a:cubicBezTo>
                <a:close/>
                <a:moveTo>
                  <a:pt x="766381" y="0"/>
                </a:moveTo>
                <a:lnTo>
                  <a:pt x="841248" y="0"/>
                </a:lnTo>
                <a:lnTo>
                  <a:pt x="841248" y="94855"/>
                </a:lnTo>
                <a:lnTo>
                  <a:pt x="918781" y="94855"/>
                </a:lnTo>
                <a:lnTo>
                  <a:pt x="918781" y="161113"/>
                </a:lnTo>
                <a:lnTo>
                  <a:pt x="841248" y="161113"/>
                </a:lnTo>
                <a:lnTo>
                  <a:pt x="841248" y="289797"/>
                </a:lnTo>
                <a:cubicBezTo>
                  <a:pt x="841248" y="335963"/>
                  <a:pt x="851821" y="347645"/>
                  <a:pt x="894207" y="347645"/>
                </a:cubicBezTo>
                <a:cubicBezTo>
                  <a:pt x="901446" y="347645"/>
                  <a:pt x="918686" y="346336"/>
                  <a:pt x="918686" y="346336"/>
                </a:cubicBezTo>
                <a:lnTo>
                  <a:pt x="918686" y="412688"/>
                </a:lnTo>
                <a:cubicBezTo>
                  <a:pt x="918686" y="412688"/>
                  <a:pt x="904113" y="413996"/>
                  <a:pt x="878300" y="413996"/>
                </a:cubicBezTo>
                <a:cubicBezTo>
                  <a:pt x="793528" y="413996"/>
                  <a:pt x="766381" y="381474"/>
                  <a:pt x="766381" y="300825"/>
                </a:cubicBezTo>
                <a:lnTo>
                  <a:pt x="766381" y="161113"/>
                </a:lnTo>
                <a:lnTo>
                  <a:pt x="718661" y="161113"/>
                </a:lnTo>
                <a:lnTo>
                  <a:pt x="718661" y="94855"/>
                </a:lnTo>
                <a:lnTo>
                  <a:pt x="766381" y="94855"/>
                </a:lnTo>
                <a:close/>
                <a:moveTo>
                  <a:pt x="364998" y="0"/>
                </a:moveTo>
                <a:lnTo>
                  <a:pt x="439007" y="0"/>
                </a:lnTo>
                <a:cubicBezTo>
                  <a:pt x="431959" y="40465"/>
                  <a:pt x="403288" y="73547"/>
                  <a:pt x="364998" y="87472"/>
                </a:cubicBezTo>
                <a:close/>
              </a:path>
            </a:pathLst>
          </a:custGeom>
          <a:solidFill>
            <a:srgbClr val="868381"/>
          </a:solidFill>
          <a:ln w="9525" cap="flat">
            <a:noFill/>
            <a:prstDash val="solid"/>
            <a:miter/>
          </a:ln>
        </p:spPr>
        <p:txBody>
          <a:bodyPr rtlCol="0" anchor="ctr"/>
          <a:lstStyle/>
          <a:p>
            <a:endParaRPr lang="en-US"/>
          </a:p>
        </p:txBody>
      </p:sp>
      <p:sp>
        <p:nvSpPr>
          <p:cNvPr id="6" name="Footer Placeholder">
            <a:extLst>
              <a:ext uri="{FF2B5EF4-FFF2-40B4-BE49-F238E27FC236}">
                <a16:creationId xmlns:a16="http://schemas.microsoft.com/office/drawing/2014/main" id="{67A96672-086A-9247-A84A-41E83588B616}"/>
              </a:ext>
            </a:extLst>
          </p:cNvPr>
          <p:cNvSpPr txBox="1">
            <a:spLocks/>
          </p:cNvSpPr>
          <p:nvPr userDrawn="1"/>
        </p:nvSpPr>
        <p:spPr>
          <a:xfrm>
            <a:off x="768477" y="6356351"/>
            <a:ext cx="4457700" cy="189231"/>
          </a:xfrm>
          <a:prstGeom prst="rect">
            <a:avLst/>
          </a:prstGeom>
        </p:spPr>
        <p:txBody>
          <a:bodyPr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en-US" sz="800">
                <a:solidFill>
                  <a:schemeClr val="bg1">
                    <a:lumMod val="65000"/>
                  </a:schemeClr>
                </a:solidFill>
              </a:rPr>
              <a:t>Copyright © 2020 Virtusa Corporation. All Rights Reserved.</a:t>
            </a:r>
          </a:p>
        </p:txBody>
      </p:sp>
      <p:sp>
        <p:nvSpPr>
          <p:cNvPr id="7" name="Footer Placeholder">
            <a:extLst>
              <a:ext uri="{FF2B5EF4-FFF2-40B4-BE49-F238E27FC236}">
                <a16:creationId xmlns:a16="http://schemas.microsoft.com/office/drawing/2014/main" id="{7E0B196D-963F-C942-B213-DB1466097418}"/>
              </a:ext>
            </a:extLst>
          </p:cNvPr>
          <p:cNvSpPr txBox="1">
            <a:spLocks/>
          </p:cNvSpPr>
          <p:nvPr userDrawn="1"/>
        </p:nvSpPr>
        <p:spPr>
          <a:xfrm>
            <a:off x="542291" y="6356351"/>
            <a:ext cx="311784" cy="189231"/>
          </a:xfrm>
          <a:prstGeom prst="rect">
            <a:avLst/>
          </a:prstGeom>
        </p:spPr>
        <p:txBody>
          <a:bodyPr lIns="0"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l"/>
            <a:fld id="{AFB7941B-64BF-9D44-BB48-81CE7C26A230}" type="slidenum">
              <a:rPr lang="en-US" sz="800" smtClean="0">
                <a:solidFill>
                  <a:schemeClr val="bg1">
                    <a:lumMod val="65000"/>
                  </a:schemeClr>
                </a:solidFill>
              </a:rPr>
              <a:pPr algn="l"/>
              <a:t>‹#›</a:t>
            </a:fld>
            <a:endParaRPr lang="en-US" sz="800">
              <a:solidFill>
                <a:schemeClr val="bg1">
                  <a:lumMod val="65000"/>
                </a:schemeClr>
              </a:solidFill>
            </a:endParaRPr>
          </a:p>
        </p:txBody>
      </p:sp>
    </p:spTree>
    <p:extLst>
      <p:ext uri="{BB962C8B-B14F-4D97-AF65-F5344CB8AC3E}">
        <p14:creationId xmlns:p14="http://schemas.microsoft.com/office/powerpoint/2010/main" val="280239824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Cover LG (gray)">
    <p:spTree>
      <p:nvGrpSpPr>
        <p:cNvPr id="1" name=""/>
        <p:cNvGrpSpPr/>
        <p:nvPr/>
      </p:nvGrpSpPr>
      <p:grpSpPr>
        <a:xfrm>
          <a:off x="0" y="0"/>
          <a:ext cx="0" cy="0"/>
          <a:chOff x="0" y="0"/>
          <a:chExt cx="0" cy="0"/>
        </a:xfrm>
      </p:grpSpPr>
      <p:pic>
        <p:nvPicPr>
          <p:cNvPr id="10" name="Picture 9" descr="Two people standing in a room&#10;&#10;Description automatically generated">
            <a:extLst>
              <a:ext uri="{FF2B5EF4-FFF2-40B4-BE49-F238E27FC236}">
                <a16:creationId xmlns:a16="http://schemas.microsoft.com/office/drawing/2014/main" id="{D8E9E92F-38B3-2A4E-BA43-C60AB86263C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047" y="-13253"/>
            <a:ext cx="12328894" cy="6937513"/>
          </a:xfrm>
          <a:prstGeom prst="rect">
            <a:avLst/>
          </a:prstGeom>
        </p:spPr>
      </p:pic>
      <p:sp>
        <p:nvSpPr>
          <p:cNvPr id="8" name="Rectangle 7">
            <a:extLst>
              <a:ext uri="{FF2B5EF4-FFF2-40B4-BE49-F238E27FC236}">
                <a16:creationId xmlns:a16="http://schemas.microsoft.com/office/drawing/2014/main" id="{1D925334-153B-4642-8B73-735A7A79F728}"/>
              </a:ext>
            </a:extLst>
          </p:cNvPr>
          <p:cNvSpPr/>
          <p:nvPr userDrawn="1"/>
        </p:nvSpPr>
        <p:spPr>
          <a:xfrm rot="10800000">
            <a:off x="-13254" y="-13253"/>
            <a:ext cx="12328893" cy="6937513"/>
          </a:xfrm>
          <a:prstGeom prst="rect">
            <a:avLst/>
          </a:prstGeom>
          <a:gradFill flip="none" rotWithShape="1">
            <a:gsLst>
              <a:gs pos="100000">
                <a:schemeClr val="accent6">
                  <a:lumMod val="50000"/>
                  <a:alpha val="59000"/>
                </a:schemeClr>
              </a:gs>
              <a:gs pos="69000">
                <a:srgbClr val="053354">
                  <a:alpha val="69000"/>
                </a:srgbClr>
              </a:gs>
              <a:gs pos="0">
                <a:srgbClr val="0F2034"/>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indent="0" algn="l">
              <a:buFont typeface="Arial" panose="020B0604020202020204" pitchFamily="34" charset="0"/>
              <a:buNone/>
            </a:pPr>
            <a:endParaRPr lang="en-US" sz="1400"/>
          </a:p>
        </p:txBody>
      </p:sp>
      <p:sp>
        <p:nvSpPr>
          <p:cNvPr id="7" name="Footer Placeholder">
            <a:extLst>
              <a:ext uri="{FF2B5EF4-FFF2-40B4-BE49-F238E27FC236}">
                <a16:creationId xmlns:a16="http://schemas.microsoft.com/office/drawing/2014/main" id="{C59639AB-D813-474B-83CD-F90657F66EF4}"/>
              </a:ext>
            </a:extLst>
          </p:cNvPr>
          <p:cNvSpPr txBox="1">
            <a:spLocks/>
          </p:cNvSpPr>
          <p:nvPr userDrawn="1"/>
        </p:nvSpPr>
        <p:spPr>
          <a:xfrm>
            <a:off x="542291" y="6356351"/>
            <a:ext cx="311784" cy="189231"/>
          </a:xfrm>
          <a:prstGeom prst="rect">
            <a:avLst/>
          </a:prstGeom>
        </p:spPr>
        <p:txBody>
          <a:bodyPr lIns="0"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l"/>
            <a:fld id="{AFB7941B-64BF-9D44-BB48-81CE7C26A230}" type="slidenum">
              <a:rPr lang="en-US" sz="800" smtClean="0">
                <a:solidFill>
                  <a:schemeClr val="accent1"/>
                </a:solidFill>
              </a:rPr>
              <a:pPr algn="l"/>
              <a:t>‹#›</a:t>
            </a:fld>
            <a:endParaRPr lang="en-US" sz="800">
              <a:solidFill>
                <a:schemeClr val="accent1"/>
              </a:solidFill>
            </a:endParaRPr>
          </a:p>
        </p:txBody>
      </p:sp>
      <p:sp>
        <p:nvSpPr>
          <p:cNvPr id="6" name="Footer Placeholder">
            <a:extLst>
              <a:ext uri="{FF2B5EF4-FFF2-40B4-BE49-F238E27FC236}">
                <a16:creationId xmlns:a16="http://schemas.microsoft.com/office/drawing/2014/main" id="{FEF466F5-4194-8F41-860C-4C3E884C6E14}"/>
              </a:ext>
            </a:extLst>
          </p:cNvPr>
          <p:cNvSpPr txBox="1">
            <a:spLocks/>
          </p:cNvSpPr>
          <p:nvPr userDrawn="1"/>
        </p:nvSpPr>
        <p:spPr>
          <a:xfrm>
            <a:off x="768477" y="6356351"/>
            <a:ext cx="4457700" cy="189231"/>
          </a:xfrm>
          <a:prstGeom prst="rect">
            <a:avLst/>
          </a:prstGeom>
        </p:spPr>
        <p:txBody>
          <a:bodyPr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en-US" sz="800">
                <a:solidFill>
                  <a:schemeClr val="accent1"/>
                </a:solidFill>
              </a:rPr>
              <a:t>Copyright © 2020 Virtusa Corporation. All Rights Reserved.</a:t>
            </a:r>
          </a:p>
        </p:txBody>
      </p:sp>
    </p:spTree>
    <p:extLst>
      <p:ext uri="{BB962C8B-B14F-4D97-AF65-F5344CB8AC3E}">
        <p14:creationId xmlns:p14="http://schemas.microsoft.com/office/powerpoint/2010/main" val="39933352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6_Cover LG (gray)">
    <p:spTree>
      <p:nvGrpSpPr>
        <p:cNvPr id="1" name=""/>
        <p:cNvGrpSpPr/>
        <p:nvPr/>
      </p:nvGrpSpPr>
      <p:grpSpPr>
        <a:xfrm>
          <a:off x="0" y="0"/>
          <a:ext cx="0" cy="0"/>
          <a:chOff x="0" y="0"/>
          <a:chExt cx="0" cy="0"/>
        </a:xfrm>
      </p:grpSpPr>
      <p:pic>
        <p:nvPicPr>
          <p:cNvPr id="3" name="Picture 2" descr="A person standing in front of a building&#10;&#10;Description automatically generated">
            <a:extLst>
              <a:ext uri="{FF2B5EF4-FFF2-40B4-BE49-F238E27FC236}">
                <a16:creationId xmlns:a16="http://schemas.microsoft.com/office/drawing/2014/main" id="{00CAE0DD-EC9D-964E-8E6B-46314588853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3648" y="-13648"/>
            <a:ext cx="12232944" cy="6898944"/>
          </a:xfrm>
          <a:prstGeom prst="rect">
            <a:avLst/>
          </a:prstGeom>
        </p:spPr>
      </p:pic>
      <p:sp>
        <p:nvSpPr>
          <p:cNvPr id="8" name="Rectangle 7">
            <a:extLst>
              <a:ext uri="{FF2B5EF4-FFF2-40B4-BE49-F238E27FC236}">
                <a16:creationId xmlns:a16="http://schemas.microsoft.com/office/drawing/2014/main" id="{1D925334-153B-4642-8B73-735A7A79F728}"/>
              </a:ext>
            </a:extLst>
          </p:cNvPr>
          <p:cNvSpPr/>
          <p:nvPr userDrawn="1"/>
        </p:nvSpPr>
        <p:spPr>
          <a:xfrm rot="10800000">
            <a:off x="-13650" y="-13648"/>
            <a:ext cx="12232943" cy="6898942"/>
          </a:xfrm>
          <a:prstGeom prst="rect">
            <a:avLst/>
          </a:prstGeom>
          <a:gradFill flip="none" rotWithShape="1">
            <a:gsLst>
              <a:gs pos="100000">
                <a:schemeClr val="accent6">
                  <a:lumMod val="50000"/>
                  <a:alpha val="59000"/>
                </a:schemeClr>
              </a:gs>
              <a:gs pos="69000">
                <a:srgbClr val="053354">
                  <a:alpha val="69000"/>
                </a:srgbClr>
              </a:gs>
              <a:gs pos="0">
                <a:srgbClr val="0F2034"/>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indent="0" algn="l">
              <a:buFont typeface="Arial" panose="020B0604020202020204" pitchFamily="34" charset="0"/>
              <a:buNone/>
            </a:pPr>
            <a:endParaRPr lang="en-US" sz="1400"/>
          </a:p>
        </p:txBody>
      </p:sp>
      <p:sp>
        <p:nvSpPr>
          <p:cNvPr id="7" name="Footer Placeholder">
            <a:extLst>
              <a:ext uri="{FF2B5EF4-FFF2-40B4-BE49-F238E27FC236}">
                <a16:creationId xmlns:a16="http://schemas.microsoft.com/office/drawing/2014/main" id="{C59639AB-D813-474B-83CD-F90657F66EF4}"/>
              </a:ext>
            </a:extLst>
          </p:cNvPr>
          <p:cNvSpPr txBox="1">
            <a:spLocks/>
          </p:cNvSpPr>
          <p:nvPr userDrawn="1"/>
        </p:nvSpPr>
        <p:spPr>
          <a:xfrm>
            <a:off x="542291" y="6356351"/>
            <a:ext cx="311784" cy="189231"/>
          </a:xfrm>
          <a:prstGeom prst="rect">
            <a:avLst/>
          </a:prstGeom>
        </p:spPr>
        <p:txBody>
          <a:bodyPr lIns="0"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l"/>
            <a:fld id="{AFB7941B-64BF-9D44-BB48-81CE7C26A230}" type="slidenum">
              <a:rPr lang="en-US" sz="800" smtClean="0">
                <a:solidFill>
                  <a:schemeClr val="accent1"/>
                </a:solidFill>
              </a:rPr>
              <a:pPr algn="l"/>
              <a:t>‹#›</a:t>
            </a:fld>
            <a:endParaRPr lang="en-US" sz="800">
              <a:solidFill>
                <a:schemeClr val="accent1"/>
              </a:solidFill>
            </a:endParaRPr>
          </a:p>
        </p:txBody>
      </p:sp>
      <p:sp>
        <p:nvSpPr>
          <p:cNvPr id="6" name="Footer Placeholder">
            <a:extLst>
              <a:ext uri="{FF2B5EF4-FFF2-40B4-BE49-F238E27FC236}">
                <a16:creationId xmlns:a16="http://schemas.microsoft.com/office/drawing/2014/main" id="{FEF466F5-4194-8F41-860C-4C3E884C6E14}"/>
              </a:ext>
            </a:extLst>
          </p:cNvPr>
          <p:cNvSpPr txBox="1">
            <a:spLocks/>
          </p:cNvSpPr>
          <p:nvPr userDrawn="1"/>
        </p:nvSpPr>
        <p:spPr>
          <a:xfrm>
            <a:off x="768477" y="6356351"/>
            <a:ext cx="4457700" cy="189231"/>
          </a:xfrm>
          <a:prstGeom prst="rect">
            <a:avLst/>
          </a:prstGeom>
        </p:spPr>
        <p:txBody>
          <a:bodyPr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en-US" sz="800">
                <a:solidFill>
                  <a:schemeClr val="accent1"/>
                </a:solidFill>
              </a:rPr>
              <a:t>Copyright © 2021 Virtusa Corporation. All Rights Reserved.</a:t>
            </a:r>
          </a:p>
        </p:txBody>
      </p:sp>
    </p:spTree>
    <p:extLst>
      <p:ext uri="{BB962C8B-B14F-4D97-AF65-F5344CB8AC3E}">
        <p14:creationId xmlns:p14="http://schemas.microsoft.com/office/powerpoint/2010/main" val="183659918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_Cover LG (gray)">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90155C-369E-4F4C-841B-8E53D78FB93F}"/>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26505" y="-13252"/>
            <a:ext cx="12241659" cy="6924260"/>
          </a:xfrm>
          <a:prstGeom prst="rect">
            <a:avLst/>
          </a:prstGeom>
        </p:spPr>
      </p:pic>
      <p:sp>
        <p:nvSpPr>
          <p:cNvPr id="8" name="Rectangle 7">
            <a:extLst>
              <a:ext uri="{FF2B5EF4-FFF2-40B4-BE49-F238E27FC236}">
                <a16:creationId xmlns:a16="http://schemas.microsoft.com/office/drawing/2014/main" id="{1D925334-153B-4642-8B73-735A7A79F728}"/>
              </a:ext>
            </a:extLst>
          </p:cNvPr>
          <p:cNvSpPr/>
          <p:nvPr userDrawn="1"/>
        </p:nvSpPr>
        <p:spPr>
          <a:xfrm rot="10800000">
            <a:off x="-36408" y="-13252"/>
            <a:ext cx="12251561" cy="6924260"/>
          </a:xfrm>
          <a:prstGeom prst="rect">
            <a:avLst/>
          </a:prstGeom>
          <a:gradFill flip="none" rotWithShape="1">
            <a:gsLst>
              <a:gs pos="100000">
                <a:schemeClr val="accent6">
                  <a:lumMod val="50000"/>
                  <a:alpha val="59000"/>
                </a:schemeClr>
              </a:gs>
              <a:gs pos="69000">
                <a:srgbClr val="053354">
                  <a:alpha val="69000"/>
                </a:srgbClr>
              </a:gs>
              <a:gs pos="0">
                <a:srgbClr val="0F2034"/>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indent="0" algn="l">
              <a:buFont typeface="Arial" panose="020B0604020202020204" pitchFamily="34" charset="0"/>
              <a:buNone/>
            </a:pPr>
            <a:endParaRPr lang="en-US" sz="1400"/>
          </a:p>
        </p:txBody>
      </p:sp>
      <p:sp>
        <p:nvSpPr>
          <p:cNvPr id="7" name="Footer Placeholder">
            <a:extLst>
              <a:ext uri="{FF2B5EF4-FFF2-40B4-BE49-F238E27FC236}">
                <a16:creationId xmlns:a16="http://schemas.microsoft.com/office/drawing/2014/main" id="{C59639AB-D813-474B-83CD-F90657F66EF4}"/>
              </a:ext>
            </a:extLst>
          </p:cNvPr>
          <p:cNvSpPr txBox="1">
            <a:spLocks/>
          </p:cNvSpPr>
          <p:nvPr userDrawn="1"/>
        </p:nvSpPr>
        <p:spPr>
          <a:xfrm>
            <a:off x="542291" y="6356351"/>
            <a:ext cx="311784" cy="189231"/>
          </a:xfrm>
          <a:prstGeom prst="rect">
            <a:avLst/>
          </a:prstGeom>
        </p:spPr>
        <p:txBody>
          <a:bodyPr lIns="0"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l"/>
            <a:fld id="{AFB7941B-64BF-9D44-BB48-81CE7C26A230}" type="slidenum">
              <a:rPr lang="en-US" sz="800" smtClean="0">
                <a:solidFill>
                  <a:schemeClr val="accent1"/>
                </a:solidFill>
              </a:rPr>
              <a:pPr algn="l"/>
              <a:t>‹#›</a:t>
            </a:fld>
            <a:endParaRPr lang="en-US" sz="800">
              <a:solidFill>
                <a:schemeClr val="accent1"/>
              </a:solidFill>
            </a:endParaRPr>
          </a:p>
        </p:txBody>
      </p:sp>
      <p:sp>
        <p:nvSpPr>
          <p:cNvPr id="6" name="Footer Placeholder">
            <a:extLst>
              <a:ext uri="{FF2B5EF4-FFF2-40B4-BE49-F238E27FC236}">
                <a16:creationId xmlns:a16="http://schemas.microsoft.com/office/drawing/2014/main" id="{FEF466F5-4194-8F41-860C-4C3E884C6E14}"/>
              </a:ext>
            </a:extLst>
          </p:cNvPr>
          <p:cNvSpPr txBox="1">
            <a:spLocks/>
          </p:cNvSpPr>
          <p:nvPr userDrawn="1"/>
        </p:nvSpPr>
        <p:spPr>
          <a:xfrm>
            <a:off x="768477" y="6356351"/>
            <a:ext cx="4457700" cy="189231"/>
          </a:xfrm>
          <a:prstGeom prst="rect">
            <a:avLst/>
          </a:prstGeom>
        </p:spPr>
        <p:txBody>
          <a:bodyPr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en-US" sz="800">
                <a:solidFill>
                  <a:schemeClr val="accent1"/>
                </a:solidFill>
              </a:rPr>
              <a:t>Copyright © 2020 Virtusa Corporation. All Rights Reserved.</a:t>
            </a:r>
          </a:p>
        </p:txBody>
      </p:sp>
    </p:spTree>
    <p:extLst>
      <p:ext uri="{BB962C8B-B14F-4D97-AF65-F5344CB8AC3E}">
        <p14:creationId xmlns:p14="http://schemas.microsoft.com/office/powerpoint/2010/main" val="102940129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_Cover LG (gray)">
    <p:spTree>
      <p:nvGrpSpPr>
        <p:cNvPr id="1" name=""/>
        <p:cNvGrpSpPr/>
        <p:nvPr/>
      </p:nvGrpSpPr>
      <p:grpSpPr>
        <a:xfrm>
          <a:off x="0" y="0"/>
          <a:ext cx="0" cy="0"/>
          <a:chOff x="0" y="0"/>
          <a:chExt cx="0" cy="0"/>
        </a:xfrm>
      </p:grpSpPr>
      <p:pic>
        <p:nvPicPr>
          <p:cNvPr id="4" name="Picture 3" descr="A circuit board&#10;&#10;Description automatically generated">
            <a:extLst>
              <a:ext uri="{FF2B5EF4-FFF2-40B4-BE49-F238E27FC236}">
                <a16:creationId xmlns:a16="http://schemas.microsoft.com/office/drawing/2014/main" id="{4963AEEE-DCD4-CE45-8975-362A7F14AAA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29781" y="-13255"/>
            <a:ext cx="12251561" cy="6924259"/>
          </a:xfrm>
          <a:prstGeom prst="rect">
            <a:avLst/>
          </a:prstGeom>
        </p:spPr>
      </p:pic>
      <p:sp>
        <p:nvSpPr>
          <p:cNvPr id="9" name="Rectangle 8">
            <a:extLst>
              <a:ext uri="{FF2B5EF4-FFF2-40B4-BE49-F238E27FC236}">
                <a16:creationId xmlns:a16="http://schemas.microsoft.com/office/drawing/2014/main" id="{39B5C93B-F180-3A4F-9F2E-0910A18EBD0E}"/>
              </a:ext>
            </a:extLst>
          </p:cNvPr>
          <p:cNvSpPr/>
          <p:nvPr userDrawn="1"/>
        </p:nvSpPr>
        <p:spPr>
          <a:xfrm rot="10800000">
            <a:off x="-29782" y="-13256"/>
            <a:ext cx="12251560" cy="6937513"/>
          </a:xfrm>
          <a:prstGeom prst="rect">
            <a:avLst/>
          </a:prstGeom>
          <a:gradFill flip="none" rotWithShape="1">
            <a:gsLst>
              <a:gs pos="100000">
                <a:schemeClr val="accent6">
                  <a:lumMod val="50000"/>
                  <a:alpha val="59000"/>
                </a:schemeClr>
              </a:gs>
              <a:gs pos="69000">
                <a:srgbClr val="053354">
                  <a:alpha val="69000"/>
                </a:srgbClr>
              </a:gs>
              <a:gs pos="0">
                <a:srgbClr val="0F2034"/>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indent="0" algn="l">
              <a:buFont typeface="Arial" panose="020B0604020202020204" pitchFamily="34" charset="0"/>
              <a:buNone/>
            </a:pPr>
            <a:endParaRPr lang="en-US" sz="1400"/>
          </a:p>
        </p:txBody>
      </p:sp>
      <p:sp>
        <p:nvSpPr>
          <p:cNvPr id="7" name="Footer Placeholder">
            <a:extLst>
              <a:ext uri="{FF2B5EF4-FFF2-40B4-BE49-F238E27FC236}">
                <a16:creationId xmlns:a16="http://schemas.microsoft.com/office/drawing/2014/main" id="{C59639AB-D813-474B-83CD-F90657F66EF4}"/>
              </a:ext>
            </a:extLst>
          </p:cNvPr>
          <p:cNvSpPr txBox="1">
            <a:spLocks/>
          </p:cNvSpPr>
          <p:nvPr userDrawn="1"/>
        </p:nvSpPr>
        <p:spPr>
          <a:xfrm>
            <a:off x="542291" y="6356351"/>
            <a:ext cx="311784" cy="189231"/>
          </a:xfrm>
          <a:prstGeom prst="rect">
            <a:avLst/>
          </a:prstGeom>
        </p:spPr>
        <p:txBody>
          <a:bodyPr lIns="0"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l"/>
            <a:fld id="{AFB7941B-64BF-9D44-BB48-81CE7C26A230}" type="slidenum">
              <a:rPr lang="en-US" sz="800" smtClean="0">
                <a:solidFill>
                  <a:schemeClr val="accent1"/>
                </a:solidFill>
              </a:rPr>
              <a:pPr algn="l"/>
              <a:t>‹#›</a:t>
            </a:fld>
            <a:endParaRPr lang="en-US" sz="800">
              <a:solidFill>
                <a:schemeClr val="accent1"/>
              </a:solidFill>
            </a:endParaRPr>
          </a:p>
        </p:txBody>
      </p:sp>
      <p:sp>
        <p:nvSpPr>
          <p:cNvPr id="6" name="Footer Placeholder">
            <a:extLst>
              <a:ext uri="{FF2B5EF4-FFF2-40B4-BE49-F238E27FC236}">
                <a16:creationId xmlns:a16="http://schemas.microsoft.com/office/drawing/2014/main" id="{FEF466F5-4194-8F41-860C-4C3E884C6E14}"/>
              </a:ext>
            </a:extLst>
          </p:cNvPr>
          <p:cNvSpPr txBox="1">
            <a:spLocks/>
          </p:cNvSpPr>
          <p:nvPr userDrawn="1"/>
        </p:nvSpPr>
        <p:spPr>
          <a:xfrm>
            <a:off x="768477" y="6356351"/>
            <a:ext cx="4457700" cy="189231"/>
          </a:xfrm>
          <a:prstGeom prst="rect">
            <a:avLst/>
          </a:prstGeom>
        </p:spPr>
        <p:txBody>
          <a:bodyPr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en-US" sz="800">
                <a:solidFill>
                  <a:schemeClr val="accent1"/>
                </a:solidFill>
              </a:rPr>
              <a:t>Copyright © 2020 Virtusa Corporation. All Rights Reserved.</a:t>
            </a:r>
          </a:p>
        </p:txBody>
      </p:sp>
    </p:spTree>
    <p:extLst>
      <p:ext uri="{BB962C8B-B14F-4D97-AF65-F5344CB8AC3E}">
        <p14:creationId xmlns:p14="http://schemas.microsoft.com/office/powerpoint/2010/main" val="12874983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1A13E904-ADE7-A340-8036-BDE53E9F2DE4}"/>
              </a:ext>
            </a:extLst>
          </p:cNvPr>
          <p:cNvSpPr>
            <a:spLocks noChangeAspect="1"/>
          </p:cNvSpPr>
          <p:nvPr/>
        </p:nvSpPr>
        <p:spPr>
          <a:xfrm>
            <a:off x="10922769" y="579650"/>
            <a:ext cx="694944" cy="156951"/>
          </a:xfrm>
          <a:custGeom>
            <a:avLst/>
            <a:gdLst>
              <a:gd name="connsiteX0" fmla="*/ 1718976 w 1862042"/>
              <a:gd name="connsiteY0" fmla="*/ 278769 h 420537"/>
              <a:gd name="connsiteX1" fmla="*/ 1661350 w 1862042"/>
              <a:gd name="connsiteY1" fmla="*/ 318393 h 420537"/>
              <a:gd name="connsiteX2" fmla="*/ 1710404 w 1862042"/>
              <a:gd name="connsiteY2" fmla="*/ 355494 h 420537"/>
              <a:gd name="connsiteX3" fmla="*/ 1786604 w 1862042"/>
              <a:gd name="connsiteY3" fmla="*/ 328206 h 420537"/>
              <a:gd name="connsiteX4" fmla="*/ 1786604 w 1862042"/>
              <a:gd name="connsiteY4" fmla="*/ 291759 h 420537"/>
              <a:gd name="connsiteX5" fmla="*/ 1718976 w 1862042"/>
              <a:gd name="connsiteY5" fmla="*/ 278769 h 420537"/>
              <a:gd name="connsiteX6" fmla="*/ 364998 w 1862042"/>
              <a:gd name="connsiteY6" fmla="*/ 102144 h 420537"/>
              <a:gd name="connsiteX7" fmla="*/ 440531 w 1862042"/>
              <a:gd name="connsiteY7" fmla="*/ 203821 h 420537"/>
              <a:gd name="connsiteX8" fmla="*/ 440531 w 1862042"/>
              <a:gd name="connsiteY8" fmla="*/ 413342 h 420537"/>
              <a:gd name="connsiteX9" fmla="*/ 364998 w 1862042"/>
              <a:gd name="connsiteY9" fmla="*/ 413342 h 420537"/>
              <a:gd name="connsiteX10" fmla="*/ 975169 w 1862042"/>
              <a:gd name="connsiteY10" fmla="*/ 94854 h 420537"/>
              <a:gd name="connsiteX11" fmla="*/ 1050702 w 1862042"/>
              <a:gd name="connsiteY11" fmla="*/ 94854 h 420537"/>
              <a:gd name="connsiteX12" fmla="*/ 1050702 w 1862042"/>
              <a:gd name="connsiteY12" fmla="*/ 285311 h 420537"/>
              <a:gd name="connsiteX13" fmla="*/ 1111662 w 1862042"/>
              <a:gd name="connsiteY13" fmla="*/ 354186 h 420537"/>
              <a:gd name="connsiteX14" fmla="*/ 1172622 w 1862042"/>
              <a:gd name="connsiteY14" fmla="*/ 285311 h 420537"/>
              <a:gd name="connsiteX15" fmla="*/ 1172622 w 1862042"/>
              <a:gd name="connsiteY15" fmla="*/ 94854 h 420537"/>
              <a:gd name="connsiteX16" fmla="*/ 1248155 w 1862042"/>
              <a:gd name="connsiteY16" fmla="*/ 94854 h 420537"/>
              <a:gd name="connsiteX17" fmla="*/ 1248155 w 1862042"/>
              <a:gd name="connsiteY17" fmla="*/ 280078 h 420537"/>
              <a:gd name="connsiteX18" fmla="*/ 1126902 w 1862042"/>
              <a:gd name="connsiteY18" fmla="*/ 420444 h 420537"/>
              <a:gd name="connsiteX19" fmla="*/ 1096422 w 1862042"/>
              <a:gd name="connsiteY19" fmla="*/ 420444 h 420537"/>
              <a:gd name="connsiteX20" fmla="*/ 975169 w 1862042"/>
              <a:gd name="connsiteY20" fmla="*/ 280078 h 420537"/>
              <a:gd name="connsiteX21" fmla="*/ 0 w 1862042"/>
              <a:gd name="connsiteY21" fmla="*/ 94854 h 420537"/>
              <a:gd name="connsiteX22" fmla="*/ 81439 w 1862042"/>
              <a:gd name="connsiteY22" fmla="*/ 94854 h 420537"/>
              <a:gd name="connsiteX23" fmla="*/ 156305 w 1862042"/>
              <a:gd name="connsiteY23" fmla="*/ 317739 h 420537"/>
              <a:gd name="connsiteX24" fmla="*/ 231172 w 1862042"/>
              <a:gd name="connsiteY24" fmla="*/ 94854 h 420537"/>
              <a:gd name="connsiteX25" fmla="*/ 312706 w 1862042"/>
              <a:gd name="connsiteY25" fmla="*/ 94854 h 420537"/>
              <a:gd name="connsiteX26" fmla="*/ 197358 w 1862042"/>
              <a:gd name="connsiteY26" fmla="*/ 413341 h 420537"/>
              <a:gd name="connsiteX27" fmla="*/ 115253 w 1862042"/>
              <a:gd name="connsiteY27" fmla="*/ 413341 h 420537"/>
              <a:gd name="connsiteX28" fmla="*/ 625601 w 1862042"/>
              <a:gd name="connsiteY28" fmla="*/ 94668 h 420537"/>
              <a:gd name="connsiteX29" fmla="*/ 668654 w 1862042"/>
              <a:gd name="connsiteY29" fmla="*/ 94668 h 420537"/>
              <a:gd name="connsiteX30" fmla="*/ 668654 w 1862042"/>
              <a:gd name="connsiteY30" fmla="*/ 161113 h 420537"/>
              <a:gd name="connsiteX31" fmla="*/ 641603 w 1862042"/>
              <a:gd name="connsiteY31" fmla="*/ 161113 h 420537"/>
              <a:gd name="connsiteX32" fmla="*/ 583406 w 1862042"/>
              <a:gd name="connsiteY32" fmla="*/ 218213 h 420537"/>
              <a:gd name="connsiteX33" fmla="*/ 583406 w 1862042"/>
              <a:gd name="connsiteY33" fmla="*/ 413342 h 420537"/>
              <a:gd name="connsiteX34" fmla="*/ 509301 w 1862042"/>
              <a:gd name="connsiteY34" fmla="*/ 413342 h 420537"/>
              <a:gd name="connsiteX35" fmla="*/ 509301 w 1862042"/>
              <a:gd name="connsiteY35" fmla="*/ 208867 h 420537"/>
              <a:gd name="connsiteX36" fmla="*/ 625601 w 1862042"/>
              <a:gd name="connsiteY36" fmla="*/ 94668 h 420537"/>
              <a:gd name="connsiteX37" fmla="*/ 1723548 w 1862042"/>
              <a:gd name="connsiteY37" fmla="*/ 87004 h 420537"/>
              <a:gd name="connsiteX38" fmla="*/ 1862042 w 1862042"/>
              <a:gd name="connsiteY38" fmla="*/ 207278 h 420537"/>
              <a:gd name="connsiteX39" fmla="*/ 1862042 w 1862042"/>
              <a:gd name="connsiteY39" fmla="*/ 413341 h 420537"/>
              <a:gd name="connsiteX40" fmla="*/ 1787842 w 1862042"/>
              <a:gd name="connsiteY40" fmla="*/ 413341 h 420537"/>
              <a:gd name="connsiteX41" fmla="*/ 1787842 w 1862042"/>
              <a:gd name="connsiteY41" fmla="*/ 388670 h 420537"/>
              <a:gd name="connsiteX42" fmla="*/ 1695069 w 1862042"/>
              <a:gd name="connsiteY42" fmla="*/ 420537 h 420537"/>
              <a:gd name="connsiteX43" fmla="*/ 1585817 w 1862042"/>
              <a:gd name="connsiteY43" fmla="*/ 323627 h 420537"/>
              <a:gd name="connsiteX44" fmla="*/ 1720977 w 1862042"/>
              <a:gd name="connsiteY44" fmla="*/ 216997 h 420537"/>
              <a:gd name="connsiteX45" fmla="*/ 1786604 w 1862042"/>
              <a:gd name="connsiteY45" fmla="*/ 228024 h 420537"/>
              <a:gd name="connsiteX46" fmla="*/ 1786604 w 1862042"/>
              <a:gd name="connsiteY46" fmla="*/ 206530 h 420537"/>
              <a:gd name="connsiteX47" fmla="*/ 1722977 w 1862042"/>
              <a:gd name="connsiteY47" fmla="*/ 153916 h 420537"/>
              <a:gd name="connsiteX48" fmla="*/ 1646110 w 1862042"/>
              <a:gd name="connsiteY48" fmla="*/ 200082 h 420537"/>
              <a:gd name="connsiteX49" fmla="*/ 1595056 w 1862042"/>
              <a:gd name="connsiteY49" fmla="*/ 153262 h 420537"/>
              <a:gd name="connsiteX50" fmla="*/ 1723548 w 1862042"/>
              <a:gd name="connsiteY50" fmla="*/ 87004 h 420537"/>
              <a:gd name="connsiteX51" fmla="*/ 1420749 w 1862042"/>
              <a:gd name="connsiteY51" fmla="*/ 87004 h 420537"/>
              <a:gd name="connsiteX52" fmla="*/ 1542003 w 1862042"/>
              <a:gd name="connsiteY52" fmla="*/ 140272 h 420537"/>
              <a:gd name="connsiteX53" fmla="*/ 1494949 w 1862042"/>
              <a:gd name="connsiteY53" fmla="*/ 190924 h 420537"/>
              <a:gd name="connsiteX54" fmla="*/ 1418749 w 1862042"/>
              <a:gd name="connsiteY54" fmla="*/ 150645 h 420537"/>
              <a:gd name="connsiteX55" fmla="*/ 1374362 w 1862042"/>
              <a:gd name="connsiteY55" fmla="*/ 180550 h 420537"/>
              <a:gd name="connsiteX56" fmla="*/ 1406176 w 1862042"/>
              <a:gd name="connsiteY56" fmla="*/ 210455 h 420537"/>
              <a:gd name="connsiteX57" fmla="*/ 1457230 w 1862042"/>
              <a:gd name="connsiteY57" fmla="*/ 222137 h 420537"/>
              <a:gd name="connsiteX58" fmla="*/ 1553909 w 1862042"/>
              <a:gd name="connsiteY58" fmla="*/ 321571 h 420537"/>
              <a:gd name="connsiteX59" fmla="*/ 1424750 w 1862042"/>
              <a:gd name="connsiteY59" fmla="*/ 420350 h 420537"/>
              <a:gd name="connsiteX60" fmla="*/ 1289590 w 1862042"/>
              <a:gd name="connsiteY60" fmla="*/ 358578 h 420537"/>
              <a:gd name="connsiteX61" fmla="*/ 1337310 w 1862042"/>
              <a:gd name="connsiteY61" fmla="*/ 310450 h 420537"/>
              <a:gd name="connsiteX62" fmla="*/ 1430750 w 1862042"/>
              <a:gd name="connsiteY62" fmla="*/ 356615 h 420537"/>
              <a:gd name="connsiteX63" fmla="*/ 1481138 w 1862042"/>
              <a:gd name="connsiteY63" fmla="*/ 324094 h 420537"/>
              <a:gd name="connsiteX64" fmla="*/ 1443990 w 1862042"/>
              <a:gd name="connsiteY64" fmla="*/ 292881 h 420537"/>
              <a:gd name="connsiteX65" fmla="*/ 1400842 w 1862042"/>
              <a:gd name="connsiteY65" fmla="*/ 282694 h 420537"/>
              <a:gd name="connsiteX66" fmla="*/ 1302163 w 1862042"/>
              <a:gd name="connsiteY66" fmla="*/ 181952 h 420537"/>
              <a:gd name="connsiteX67" fmla="*/ 1420749 w 1862042"/>
              <a:gd name="connsiteY67" fmla="*/ 87004 h 420537"/>
              <a:gd name="connsiteX68" fmla="*/ 766381 w 1862042"/>
              <a:gd name="connsiteY68" fmla="*/ 0 h 420537"/>
              <a:gd name="connsiteX69" fmla="*/ 841248 w 1862042"/>
              <a:gd name="connsiteY69" fmla="*/ 0 h 420537"/>
              <a:gd name="connsiteX70" fmla="*/ 841248 w 1862042"/>
              <a:gd name="connsiteY70" fmla="*/ 94855 h 420537"/>
              <a:gd name="connsiteX71" fmla="*/ 918781 w 1862042"/>
              <a:gd name="connsiteY71" fmla="*/ 94855 h 420537"/>
              <a:gd name="connsiteX72" fmla="*/ 918781 w 1862042"/>
              <a:gd name="connsiteY72" fmla="*/ 161113 h 420537"/>
              <a:gd name="connsiteX73" fmla="*/ 841248 w 1862042"/>
              <a:gd name="connsiteY73" fmla="*/ 161113 h 420537"/>
              <a:gd name="connsiteX74" fmla="*/ 841248 w 1862042"/>
              <a:gd name="connsiteY74" fmla="*/ 289797 h 420537"/>
              <a:gd name="connsiteX75" fmla="*/ 894207 w 1862042"/>
              <a:gd name="connsiteY75" fmla="*/ 347645 h 420537"/>
              <a:gd name="connsiteX76" fmla="*/ 918686 w 1862042"/>
              <a:gd name="connsiteY76" fmla="*/ 346336 h 420537"/>
              <a:gd name="connsiteX77" fmla="*/ 918686 w 1862042"/>
              <a:gd name="connsiteY77" fmla="*/ 412688 h 420537"/>
              <a:gd name="connsiteX78" fmla="*/ 878300 w 1862042"/>
              <a:gd name="connsiteY78" fmla="*/ 413996 h 420537"/>
              <a:gd name="connsiteX79" fmla="*/ 766381 w 1862042"/>
              <a:gd name="connsiteY79" fmla="*/ 300825 h 420537"/>
              <a:gd name="connsiteX80" fmla="*/ 766381 w 1862042"/>
              <a:gd name="connsiteY80" fmla="*/ 161113 h 420537"/>
              <a:gd name="connsiteX81" fmla="*/ 718661 w 1862042"/>
              <a:gd name="connsiteY81" fmla="*/ 161113 h 420537"/>
              <a:gd name="connsiteX82" fmla="*/ 718661 w 1862042"/>
              <a:gd name="connsiteY82" fmla="*/ 94855 h 420537"/>
              <a:gd name="connsiteX83" fmla="*/ 766381 w 1862042"/>
              <a:gd name="connsiteY83" fmla="*/ 94855 h 420537"/>
              <a:gd name="connsiteX84" fmla="*/ 364998 w 1862042"/>
              <a:gd name="connsiteY84" fmla="*/ 0 h 420537"/>
              <a:gd name="connsiteX85" fmla="*/ 439007 w 1862042"/>
              <a:gd name="connsiteY85" fmla="*/ 0 h 420537"/>
              <a:gd name="connsiteX86" fmla="*/ 364998 w 1862042"/>
              <a:gd name="connsiteY86" fmla="*/ 87472 h 42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862042" h="420537">
                <a:moveTo>
                  <a:pt x="1718976" y="278769"/>
                </a:moveTo>
                <a:cubicBezTo>
                  <a:pt x="1684496" y="278769"/>
                  <a:pt x="1661350" y="292413"/>
                  <a:pt x="1661350" y="318393"/>
                </a:cubicBezTo>
                <a:cubicBezTo>
                  <a:pt x="1661350" y="338579"/>
                  <a:pt x="1677257" y="355494"/>
                  <a:pt x="1710404" y="355494"/>
                </a:cubicBezTo>
                <a:cubicBezTo>
                  <a:pt x="1739551" y="355494"/>
                  <a:pt x="1770030" y="343812"/>
                  <a:pt x="1786604" y="328206"/>
                </a:cubicBezTo>
                <a:lnTo>
                  <a:pt x="1786604" y="291759"/>
                </a:lnTo>
                <a:cubicBezTo>
                  <a:pt x="1767363" y="284657"/>
                  <a:pt x="1746218" y="278769"/>
                  <a:pt x="1718976" y="278769"/>
                </a:cubicBezTo>
                <a:close/>
                <a:moveTo>
                  <a:pt x="364998" y="102144"/>
                </a:moveTo>
                <a:cubicBezTo>
                  <a:pt x="407670" y="117751"/>
                  <a:pt x="438436" y="157094"/>
                  <a:pt x="440531" y="203821"/>
                </a:cubicBezTo>
                <a:lnTo>
                  <a:pt x="440531" y="413342"/>
                </a:lnTo>
                <a:lnTo>
                  <a:pt x="364998" y="413342"/>
                </a:lnTo>
                <a:close/>
                <a:moveTo>
                  <a:pt x="975169" y="94854"/>
                </a:moveTo>
                <a:lnTo>
                  <a:pt x="1050702" y="94854"/>
                </a:lnTo>
                <a:lnTo>
                  <a:pt x="1050702" y="285311"/>
                </a:lnTo>
                <a:cubicBezTo>
                  <a:pt x="1050702" y="326897"/>
                  <a:pt x="1072610" y="354186"/>
                  <a:pt x="1111662" y="354186"/>
                </a:cubicBezTo>
                <a:cubicBezTo>
                  <a:pt x="1150715" y="354186"/>
                  <a:pt x="1172622" y="326897"/>
                  <a:pt x="1172622" y="285311"/>
                </a:cubicBezTo>
                <a:lnTo>
                  <a:pt x="1172622" y="94854"/>
                </a:lnTo>
                <a:lnTo>
                  <a:pt x="1248155" y="94854"/>
                </a:lnTo>
                <a:lnTo>
                  <a:pt x="1248155" y="280078"/>
                </a:lnTo>
                <a:cubicBezTo>
                  <a:pt x="1248060" y="370446"/>
                  <a:pt x="1199102" y="420444"/>
                  <a:pt x="1126902" y="420444"/>
                </a:cubicBezTo>
                <a:lnTo>
                  <a:pt x="1096422" y="420444"/>
                </a:lnTo>
                <a:cubicBezTo>
                  <a:pt x="1024223" y="420444"/>
                  <a:pt x="975169" y="370446"/>
                  <a:pt x="975169" y="280078"/>
                </a:cubicBezTo>
                <a:close/>
                <a:moveTo>
                  <a:pt x="0" y="94854"/>
                </a:moveTo>
                <a:lnTo>
                  <a:pt x="81439" y="94854"/>
                </a:lnTo>
                <a:lnTo>
                  <a:pt x="156305" y="317739"/>
                </a:lnTo>
                <a:lnTo>
                  <a:pt x="231172" y="94854"/>
                </a:lnTo>
                <a:lnTo>
                  <a:pt x="312706" y="94854"/>
                </a:lnTo>
                <a:lnTo>
                  <a:pt x="197358" y="413341"/>
                </a:lnTo>
                <a:lnTo>
                  <a:pt x="115253" y="413341"/>
                </a:lnTo>
                <a:close/>
                <a:moveTo>
                  <a:pt x="625601" y="94668"/>
                </a:moveTo>
                <a:lnTo>
                  <a:pt x="668654" y="94668"/>
                </a:lnTo>
                <a:lnTo>
                  <a:pt x="668654" y="161113"/>
                </a:lnTo>
                <a:lnTo>
                  <a:pt x="641603" y="161113"/>
                </a:lnTo>
                <a:cubicBezTo>
                  <a:pt x="609504" y="161113"/>
                  <a:pt x="583406" y="186719"/>
                  <a:pt x="583406" y="218213"/>
                </a:cubicBezTo>
                <a:lnTo>
                  <a:pt x="583406" y="413342"/>
                </a:lnTo>
                <a:lnTo>
                  <a:pt x="509301" y="413342"/>
                </a:lnTo>
                <a:lnTo>
                  <a:pt x="509301" y="208867"/>
                </a:lnTo>
                <a:cubicBezTo>
                  <a:pt x="509301" y="145787"/>
                  <a:pt x="561403" y="94761"/>
                  <a:pt x="625601" y="94668"/>
                </a:cubicBezTo>
                <a:close/>
                <a:moveTo>
                  <a:pt x="1723548" y="87004"/>
                </a:moveTo>
                <a:cubicBezTo>
                  <a:pt x="1804416" y="87004"/>
                  <a:pt x="1862042" y="125974"/>
                  <a:pt x="1862042" y="207278"/>
                </a:cubicBezTo>
                <a:lnTo>
                  <a:pt x="1862042" y="413341"/>
                </a:lnTo>
                <a:lnTo>
                  <a:pt x="1787842" y="413341"/>
                </a:lnTo>
                <a:lnTo>
                  <a:pt x="1787842" y="388670"/>
                </a:lnTo>
                <a:cubicBezTo>
                  <a:pt x="1767268" y="406239"/>
                  <a:pt x="1736788" y="420537"/>
                  <a:pt x="1695069" y="420537"/>
                </a:cubicBezTo>
                <a:cubicBezTo>
                  <a:pt x="1636204" y="420444"/>
                  <a:pt x="1585817" y="384745"/>
                  <a:pt x="1585817" y="323627"/>
                </a:cubicBezTo>
                <a:cubicBezTo>
                  <a:pt x="1585817" y="250827"/>
                  <a:pt x="1646110" y="216997"/>
                  <a:pt x="1720977" y="216997"/>
                </a:cubicBezTo>
                <a:cubicBezTo>
                  <a:pt x="1745456" y="216997"/>
                  <a:pt x="1772697" y="223539"/>
                  <a:pt x="1786604" y="228024"/>
                </a:cubicBezTo>
                <a:lnTo>
                  <a:pt x="1786604" y="206530"/>
                </a:lnTo>
                <a:cubicBezTo>
                  <a:pt x="1786604" y="174009"/>
                  <a:pt x="1758124" y="153916"/>
                  <a:pt x="1722977" y="153916"/>
                </a:cubicBezTo>
                <a:cubicBezTo>
                  <a:pt x="1697831" y="153916"/>
                  <a:pt x="1666684" y="163635"/>
                  <a:pt x="1646110" y="200082"/>
                </a:cubicBezTo>
                <a:lnTo>
                  <a:pt x="1595056" y="153262"/>
                </a:lnTo>
                <a:cubicBezTo>
                  <a:pt x="1620869" y="108405"/>
                  <a:pt x="1673923" y="87004"/>
                  <a:pt x="1723548" y="87004"/>
                </a:cubicBezTo>
                <a:close/>
                <a:moveTo>
                  <a:pt x="1420749" y="87004"/>
                </a:moveTo>
                <a:cubicBezTo>
                  <a:pt x="1475042" y="87004"/>
                  <a:pt x="1512189" y="109713"/>
                  <a:pt x="1542003" y="140272"/>
                </a:cubicBezTo>
                <a:lnTo>
                  <a:pt x="1494949" y="190924"/>
                </a:lnTo>
                <a:cubicBezTo>
                  <a:pt x="1480376" y="171392"/>
                  <a:pt x="1455135" y="150645"/>
                  <a:pt x="1418749" y="150645"/>
                </a:cubicBezTo>
                <a:cubicBezTo>
                  <a:pt x="1390936" y="150645"/>
                  <a:pt x="1374362" y="164289"/>
                  <a:pt x="1374362" y="180550"/>
                </a:cubicBezTo>
                <a:cubicBezTo>
                  <a:pt x="1374362" y="196157"/>
                  <a:pt x="1388269" y="206530"/>
                  <a:pt x="1406176" y="210455"/>
                </a:cubicBezTo>
                <a:lnTo>
                  <a:pt x="1457230" y="222137"/>
                </a:lnTo>
                <a:cubicBezTo>
                  <a:pt x="1512856" y="235127"/>
                  <a:pt x="1553909" y="265686"/>
                  <a:pt x="1553909" y="321571"/>
                </a:cubicBezTo>
                <a:cubicBezTo>
                  <a:pt x="1553909" y="376801"/>
                  <a:pt x="1510189" y="420350"/>
                  <a:pt x="1424750" y="420350"/>
                </a:cubicBezTo>
                <a:cubicBezTo>
                  <a:pt x="1356551" y="420350"/>
                  <a:pt x="1314831" y="389791"/>
                  <a:pt x="1289590" y="358578"/>
                </a:cubicBezTo>
                <a:lnTo>
                  <a:pt x="1337310" y="310450"/>
                </a:lnTo>
                <a:cubicBezTo>
                  <a:pt x="1361123" y="341009"/>
                  <a:pt x="1392269" y="356615"/>
                  <a:pt x="1430750" y="356615"/>
                </a:cubicBezTo>
                <a:cubicBezTo>
                  <a:pt x="1469803" y="356615"/>
                  <a:pt x="1481138" y="339700"/>
                  <a:pt x="1481138" y="324094"/>
                </a:cubicBezTo>
                <a:cubicBezTo>
                  <a:pt x="1481138" y="310450"/>
                  <a:pt x="1472470" y="300076"/>
                  <a:pt x="1443990" y="292881"/>
                </a:cubicBezTo>
                <a:lnTo>
                  <a:pt x="1400842" y="282694"/>
                </a:lnTo>
                <a:cubicBezTo>
                  <a:pt x="1339882" y="267742"/>
                  <a:pt x="1302163" y="237183"/>
                  <a:pt x="1302163" y="181952"/>
                </a:cubicBezTo>
                <a:cubicBezTo>
                  <a:pt x="1302163" y="122796"/>
                  <a:pt x="1352550" y="87004"/>
                  <a:pt x="1420749" y="87004"/>
                </a:cubicBezTo>
                <a:close/>
                <a:moveTo>
                  <a:pt x="766381" y="0"/>
                </a:moveTo>
                <a:lnTo>
                  <a:pt x="841248" y="0"/>
                </a:lnTo>
                <a:lnTo>
                  <a:pt x="841248" y="94855"/>
                </a:lnTo>
                <a:lnTo>
                  <a:pt x="918781" y="94855"/>
                </a:lnTo>
                <a:lnTo>
                  <a:pt x="918781" y="161113"/>
                </a:lnTo>
                <a:lnTo>
                  <a:pt x="841248" y="161113"/>
                </a:lnTo>
                <a:lnTo>
                  <a:pt x="841248" y="289797"/>
                </a:lnTo>
                <a:cubicBezTo>
                  <a:pt x="841248" y="335963"/>
                  <a:pt x="851821" y="347645"/>
                  <a:pt x="894207" y="347645"/>
                </a:cubicBezTo>
                <a:cubicBezTo>
                  <a:pt x="901446" y="347645"/>
                  <a:pt x="918686" y="346336"/>
                  <a:pt x="918686" y="346336"/>
                </a:cubicBezTo>
                <a:lnTo>
                  <a:pt x="918686" y="412688"/>
                </a:lnTo>
                <a:cubicBezTo>
                  <a:pt x="918686" y="412688"/>
                  <a:pt x="904113" y="413996"/>
                  <a:pt x="878300" y="413996"/>
                </a:cubicBezTo>
                <a:cubicBezTo>
                  <a:pt x="793528" y="413996"/>
                  <a:pt x="766381" y="381474"/>
                  <a:pt x="766381" y="300825"/>
                </a:cubicBezTo>
                <a:lnTo>
                  <a:pt x="766381" y="161113"/>
                </a:lnTo>
                <a:lnTo>
                  <a:pt x="718661" y="161113"/>
                </a:lnTo>
                <a:lnTo>
                  <a:pt x="718661" y="94855"/>
                </a:lnTo>
                <a:lnTo>
                  <a:pt x="766381" y="94855"/>
                </a:lnTo>
                <a:close/>
                <a:moveTo>
                  <a:pt x="364998" y="0"/>
                </a:moveTo>
                <a:lnTo>
                  <a:pt x="439007" y="0"/>
                </a:lnTo>
                <a:cubicBezTo>
                  <a:pt x="431959" y="40465"/>
                  <a:pt x="403288" y="73547"/>
                  <a:pt x="364998" y="87472"/>
                </a:cubicBezTo>
                <a:close/>
              </a:path>
            </a:pathLst>
          </a:custGeom>
          <a:solidFill>
            <a:srgbClr val="868381"/>
          </a:solidFill>
          <a:ln w="9525" cap="flat">
            <a:noFill/>
            <a:prstDash val="solid"/>
            <a:miter/>
          </a:ln>
        </p:spPr>
        <p:txBody>
          <a:bodyPr rtlCol="0" anchor="ctr"/>
          <a:lstStyle/>
          <a:p>
            <a:endParaRPr lang="en-US"/>
          </a:p>
        </p:txBody>
      </p:sp>
      <p:sp>
        <p:nvSpPr>
          <p:cNvPr id="2" name="Title">
            <a:extLst>
              <a:ext uri="{FF2B5EF4-FFF2-40B4-BE49-F238E27FC236}">
                <a16:creationId xmlns:a16="http://schemas.microsoft.com/office/drawing/2014/main" id="{D544F7AA-A3C7-A94C-BAF4-BD209B1ACCDA}"/>
              </a:ext>
            </a:extLst>
          </p:cNvPr>
          <p:cNvSpPr>
            <a:spLocks noGrp="1"/>
          </p:cNvSpPr>
          <p:nvPr>
            <p:ph type="title"/>
          </p:nvPr>
        </p:nvSpPr>
        <p:spPr>
          <a:xfrm>
            <a:off x="563188" y="457200"/>
            <a:ext cx="9597953" cy="940079"/>
          </a:xfrm>
          <a:prstGeom prst="rect">
            <a:avLst/>
          </a:prstGeom>
        </p:spPr>
        <p:txBody>
          <a:bodyPr/>
          <a:lstStyle>
            <a:lvl1pPr>
              <a:defRPr sz="2400"/>
            </a:lvl1pPr>
          </a:lstStyle>
          <a:p>
            <a:r>
              <a:rPr lang="en-US"/>
              <a:t>Click to edit Master title style</a:t>
            </a:r>
          </a:p>
        </p:txBody>
      </p:sp>
      <p:pic>
        <p:nvPicPr>
          <p:cNvPr id="4" name="Picture">
            <a:extLst>
              <a:ext uri="{FF2B5EF4-FFF2-40B4-BE49-F238E27FC236}">
                <a16:creationId xmlns:a16="http://schemas.microsoft.com/office/drawing/2014/main" id="{A69FE0FC-4FE9-9A45-8A59-C7FE02F62A9E}"/>
              </a:ext>
            </a:extLst>
          </p:cNvPr>
          <p:cNvPicPr>
            <a:picLocks noChangeAspect="1"/>
          </p:cNvPicPr>
          <p:nvPr userDrawn="1"/>
        </p:nvPicPr>
        <p:blipFill rotWithShape="1">
          <a:blip r:embed="rId2" cstate="screen">
            <a:alphaModFix amt="40000"/>
            <a:extLst>
              <a:ext uri="{28A0092B-C50C-407E-A947-70E740481C1C}">
                <a14:useLocalDpi xmlns:a14="http://schemas.microsoft.com/office/drawing/2010/main"/>
              </a:ext>
            </a:extLst>
          </a:blip>
          <a:srcRect/>
          <a:stretch/>
        </p:blipFill>
        <p:spPr>
          <a:xfrm>
            <a:off x="532003" y="6152598"/>
            <a:ext cx="10881360" cy="298368"/>
          </a:xfrm>
          <a:prstGeom prst="rect">
            <a:avLst/>
          </a:prstGeom>
        </p:spPr>
      </p:pic>
    </p:spTree>
    <p:extLst>
      <p:ext uri="{BB962C8B-B14F-4D97-AF65-F5344CB8AC3E}">
        <p14:creationId xmlns:p14="http://schemas.microsoft.com/office/powerpoint/2010/main" val="2019234693"/>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Blank (with footer)">
    <p:spTree>
      <p:nvGrpSpPr>
        <p:cNvPr id="1" name=""/>
        <p:cNvGrpSpPr/>
        <p:nvPr/>
      </p:nvGrpSpPr>
      <p:grpSpPr>
        <a:xfrm>
          <a:off x="0" y="0"/>
          <a:ext cx="0" cy="0"/>
          <a:chOff x="0" y="0"/>
          <a:chExt cx="0" cy="0"/>
        </a:xfrm>
      </p:grpSpPr>
      <p:pic>
        <p:nvPicPr>
          <p:cNvPr id="7" name="Picture 6" descr="A person sitting on a bed&#10;&#10;Description automatically generated">
            <a:extLst>
              <a:ext uri="{FF2B5EF4-FFF2-40B4-BE49-F238E27FC236}">
                <a16:creationId xmlns:a16="http://schemas.microsoft.com/office/drawing/2014/main" id="{85B0C935-4FC3-D142-82B3-68B62734CC6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9940" y="-9940"/>
            <a:ext cx="3700591" cy="6876471"/>
          </a:xfrm>
          <a:prstGeom prst="rect">
            <a:avLst/>
          </a:prstGeom>
        </p:spPr>
      </p:pic>
      <p:pic>
        <p:nvPicPr>
          <p:cNvPr id="11" name="Picture">
            <a:extLst>
              <a:ext uri="{FF2B5EF4-FFF2-40B4-BE49-F238E27FC236}">
                <a16:creationId xmlns:a16="http://schemas.microsoft.com/office/drawing/2014/main" id="{63BCDFC7-A66F-DC43-BCFA-66460272C8EF}"/>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10922769" y="577850"/>
            <a:ext cx="696955" cy="158751"/>
          </a:xfrm>
          <a:prstGeom prst="rect">
            <a:avLst/>
          </a:prstGeom>
        </p:spPr>
      </p:pic>
      <p:sp>
        <p:nvSpPr>
          <p:cNvPr id="2" name="Rectangle 1">
            <a:extLst>
              <a:ext uri="{FF2B5EF4-FFF2-40B4-BE49-F238E27FC236}">
                <a16:creationId xmlns:a16="http://schemas.microsoft.com/office/drawing/2014/main" id="{B1E1CCE7-D268-B54E-BA54-15106F1967D3}"/>
              </a:ext>
            </a:extLst>
          </p:cNvPr>
          <p:cNvSpPr/>
          <p:nvPr/>
        </p:nvSpPr>
        <p:spPr>
          <a:xfrm>
            <a:off x="1" y="0"/>
            <a:ext cx="3690650" cy="6858000"/>
          </a:xfrm>
          <a:prstGeom prst="rect">
            <a:avLst/>
          </a:prstGeom>
          <a:gradFill>
            <a:gsLst>
              <a:gs pos="0">
                <a:srgbClr val="00AAE8">
                  <a:alpha val="52000"/>
                </a:srgbClr>
              </a:gs>
              <a:gs pos="54000">
                <a:schemeClr val="accent2">
                  <a:lumMod val="50000"/>
                  <a:alpha val="42000"/>
                </a:schemeClr>
              </a:gs>
              <a:gs pos="73000">
                <a:srgbClr val="002060">
                  <a:alpha val="87000"/>
                </a:srgb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indent="0" algn="l">
              <a:buFont typeface="Arial" panose="020B0604020202020204" pitchFamily="34" charset="0"/>
              <a:buNone/>
            </a:pPr>
            <a:endParaRPr lang="en-US" sz="1400"/>
          </a:p>
        </p:txBody>
      </p:sp>
      <p:sp>
        <p:nvSpPr>
          <p:cNvPr id="12" name="Rectangle 11">
            <a:extLst>
              <a:ext uri="{FF2B5EF4-FFF2-40B4-BE49-F238E27FC236}">
                <a16:creationId xmlns:a16="http://schemas.microsoft.com/office/drawing/2014/main" id="{D7AC36C1-84B4-8B4D-8693-60DE7B909EC0}"/>
              </a:ext>
            </a:extLst>
          </p:cNvPr>
          <p:cNvSpPr/>
          <p:nvPr userDrawn="1"/>
        </p:nvSpPr>
        <p:spPr>
          <a:xfrm rot="10800000">
            <a:off x="-9940" y="0"/>
            <a:ext cx="3690650" cy="6858000"/>
          </a:xfrm>
          <a:prstGeom prst="rect">
            <a:avLst/>
          </a:prstGeom>
          <a:gradFill>
            <a:gsLst>
              <a:gs pos="0">
                <a:srgbClr val="15C1F3">
                  <a:alpha val="0"/>
                </a:srgbClr>
              </a:gs>
              <a:gs pos="36000">
                <a:srgbClr val="0486C6">
                  <a:alpha val="12000"/>
                </a:srgbClr>
              </a:gs>
              <a:gs pos="59000">
                <a:srgbClr val="0D1861">
                  <a:alpha val="25000"/>
                </a:srgbClr>
              </a:gs>
              <a:gs pos="100000">
                <a:srgbClr val="002060">
                  <a:alpha val="16000"/>
                </a:srgb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indent="0" algn="l">
              <a:buFont typeface="Arial" panose="020B0604020202020204" pitchFamily="34" charset="0"/>
              <a:buNone/>
            </a:pPr>
            <a:endParaRPr lang="en-US" sz="1400"/>
          </a:p>
        </p:txBody>
      </p:sp>
      <p:sp>
        <p:nvSpPr>
          <p:cNvPr id="4" name="Footer Placeholder">
            <a:extLst>
              <a:ext uri="{FF2B5EF4-FFF2-40B4-BE49-F238E27FC236}">
                <a16:creationId xmlns:a16="http://schemas.microsoft.com/office/drawing/2014/main" id="{A90479B8-751F-F740-8487-7EC1D31E1377}"/>
              </a:ext>
            </a:extLst>
          </p:cNvPr>
          <p:cNvSpPr txBox="1">
            <a:spLocks/>
          </p:cNvSpPr>
          <p:nvPr/>
        </p:nvSpPr>
        <p:spPr>
          <a:xfrm>
            <a:off x="768477" y="6356351"/>
            <a:ext cx="4457700" cy="189231"/>
          </a:xfrm>
          <a:prstGeom prst="rect">
            <a:avLst/>
          </a:prstGeom>
        </p:spPr>
        <p:txBody>
          <a:bodyPr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en-US" sz="800">
                <a:solidFill>
                  <a:schemeClr val="bg1"/>
                </a:solidFill>
              </a:rPr>
              <a:t>Copyright © 2019 Virtusa Corporation. All Rights Reserved.</a:t>
            </a:r>
          </a:p>
        </p:txBody>
      </p:sp>
      <p:pic>
        <p:nvPicPr>
          <p:cNvPr id="5" name="Picture">
            <a:extLst>
              <a:ext uri="{FF2B5EF4-FFF2-40B4-BE49-F238E27FC236}">
                <a16:creationId xmlns:a16="http://schemas.microsoft.com/office/drawing/2014/main" id="{23F1490E-6BEB-EB41-BE0B-F738DA7868CC}"/>
              </a:ext>
            </a:extLst>
          </p:cNvPr>
          <p:cNvPicPr>
            <a:picLocks noChangeAspect="1"/>
          </p:cNvPicPr>
          <p:nvPr/>
        </p:nvPicPr>
        <p:blipFill rotWithShape="1">
          <a:blip r:embed="rId4" cstate="screen">
            <a:alphaModFix amt="76000"/>
            <a:biLevel thresh="25000"/>
            <a:extLst>
              <a:ext uri="{28A0092B-C50C-407E-A947-70E740481C1C}">
                <a14:useLocalDpi xmlns:a14="http://schemas.microsoft.com/office/drawing/2010/main"/>
              </a:ext>
            </a:extLst>
          </a:blip>
          <a:srcRect/>
          <a:stretch/>
        </p:blipFill>
        <p:spPr>
          <a:xfrm>
            <a:off x="532003" y="6152598"/>
            <a:ext cx="3145476" cy="203753"/>
          </a:xfrm>
          <a:prstGeom prst="rect">
            <a:avLst/>
          </a:prstGeom>
        </p:spPr>
      </p:pic>
      <p:sp>
        <p:nvSpPr>
          <p:cNvPr id="6" name="Footer Placeholder">
            <a:extLst>
              <a:ext uri="{FF2B5EF4-FFF2-40B4-BE49-F238E27FC236}">
                <a16:creationId xmlns:a16="http://schemas.microsoft.com/office/drawing/2014/main" id="{B9A8ACBE-E90D-DF45-BC55-8237204558EB}"/>
              </a:ext>
            </a:extLst>
          </p:cNvPr>
          <p:cNvSpPr txBox="1">
            <a:spLocks/>
          </p:cNvSpPr>
          <p:nvPr/>
        </p:nvSpPr>
        <p:spPr>
          <a:xfrm>
            <a:off x="542291" y="6356351"/>
            <a:ext cx="311784" cy="189231"/>
          </a:xfrm>
          <a:prstGeom prst="rect">
            <a:avLst/>
          </a:prstGeom>
        </p:spPr>
        <p:txBody>
          <a:bodyPr lIns="0"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l"/>
            <a:fld id="{AFB7941B-64BF-9D44-BB48-81CE7C26A230}" type="slidenum">
              <a:rPr lang="en-US" sz="800" smtClean="0">
                <a:solidFill>
                  <a:schemeClr val="bg1"/>
                </a:solidFill>
              </a:rPr>
              <a:pPr algn="l"/>
              <a:t>‹#›</a:t>
            </a:fld>
            <a:endParaRPr lang="en-US" sz="800">
              <a:solidFill>
                <a:schemeClr val="bg1"/>
              </a:solidFill>
            </a:endParaRPr>
          </a:p>
        </p:txBody>
      </p:sp>
      <p:sp>
        <p:nvSpPr>
          <p:cNvPr id="9" name="Title">
            <a:extLst>
              <a:ext uri="{FF2B5EF4-FFF2-40B4-BE49-F238E27FC236}">
                <a16:creationId xmlns:a16="http://schemas.microsoft.com/office/drawing/2014/main" id="{9CABC10B-CC83-F445-9E16-7395A78652FA}"/>
              </a:ext>
            </a:extLst>
          </p:cNvPr>
          <p:cNvSpPr>
            <a:spLocks noGrp="1"/>
          </p:cNvSpPr>
          <p:nvPr>
            <p:ph type="title"/>
          </p:nvPr>
        </p:nvSpPr>
        <p:spPr>
          <a:xfrm>
            <a:off x="671045" y="2303110"/>
            <a:ext cx="2335389" cy="1180497"/>
          </a:xfrm>
          <a:prstGeom prst="rect">
            <a:avLst/>
          </a:prstGeom>
        </p:spPr>
        <p:txBody>
          <a:bodyPr/>
          <a:lstStyle>
            <a:lvl1pPr algn="ctr">
              <a:defRPr sz="3200" b="0">
                <a:solidFill>
                  <a:schemeClr val="bg1"/>
                </a:solidFill>
              </a:defRPr>
            </a:lvl1pPr>
          </a:lstStyle>
          <a:p>
            <a:r>
              <a:rPr lang="en-US"/>
              <a:t>Click to edit Master title style</a:t>
            </a:r>
          </a:p>
        </p:txBody>
      </p:sp>
      <p:sp>
        <p:nvSpPr>
          <p:cNvPr id="10" name="Text Placeholder 4">
            <a:extLst>
              <a:ext uri="{FF2B5EF4-FFF2-40B4-BE49-F238E27FC236}">
                <a16:creationId xmlns:a16="http://schemas.microsoft.com/office/drawing/2014/main" id="{C548024C-963F-E84B-BFE1-DDA4A316628A}"/>
              </a:ext>
            </a:extLst>
          </p:cNvPr>
          <p:cNvSpPr>
            <a:spLocks noGrp="1"/>
          </p:cNvSpPr>
          <p:nvPr>
            <p:ph type="body" sz="quarter" idx="10" hasCustomPrompt="1"/>
          </p:nvPr>
        </p:nvSpPr>
        <p:spPr>
          <a:xfrm>
            <a:off x="590160" y="318544"/>
            <a:ext cx="2413000" cy="261610"/>
          </a:xfrm>
        </p:spPr>
        <p:txBody>
          <a:bodyPr/>
          <a:lstStyle>
            <a:lvl1pPr marL="0" indent="0">
              <a:spcBef>
                <a:spcPts val="0"/>
              </a:spcBef>
              <a:spcAft>
                <a:spcPts val="0"/>
              </a:spcAft>
              <a:defRPr sz="1100" i="0">
                <a:solidFill>
                  <a:schemeClr val="bg1"/>
                </a:solidFill>
                <a:latin typeface="+mn-lt"/>
              </a:defRPr>
            </a:lvl1pPr>
            <a:lvl2pPr marL="0" indent="0">
              <a:spcBef>
                <a:spcPts val="0"/>
              </a:spcBef>
              <a:spcAft>
                <a:spcPts val="0"/>
              </a:spcAft>
              <a:defRPr sz="1200">
                <a:latin typeface="+mj-lt"/>
              </a:defRPr>
            </a:lvl2pPr>
            <a:lvl3pPr marL="0" indent="0">
              <a:spcBef>
                <a:spcPts val="0"/>
              </a:spcBef>
              <a:spcAft>
                <a:spcPts val="0"/>
              </a:spcAft>
              <a:defRPr sz="1200">
                <a:latin typeface="+mj-lt"/>
              </a:defRPr>
            </a:lvl3pPr>
            <a:lvl4pPr marL="0" indent="0">
              <a:spcBef>
                <a:spcPts val="0"/>
              </a:spcBef>
              <a:spcAft>
                <a:spcPts val="0"/>
              </a:spcAft>
              <a:defRPr sz="1200">
                <a:latin typeface="+mj-lt"/>
              </a:defRPr>
            </a:lvl4pPr>
            <a:lvl5pPr marL="0" indent="0">
              <a:spcBef>
                <a:spcPts val="0"/>
              </a:spcBef>
              <a:spcAft>
                <a:spcPts val="0"/>
              </a:spcAft>
              <a:defRPr sz="1200">
                <a:latin typeface="+mj-lt"/>
              </a:defRPr>
            </a:lvl5pPr>
          </a:lstStyle>
          <a:p>
            <a:pPr lvl="0"/>
            <a:r>
              <a:rPr lang="en-US"/>
              <a:t>Section Title</a:t>
            </a:r>
          </a:p>
        </p:txBody>
      </p:sp>
    </p:spTree>
    <p:extLst>
      <p:ext uri="{BB962C8B-B14F-4D97-AF65-F5344CB8AC3E}">
        <p14:creationId xmlns:p14="http://schemas.microsoft.com/office/powerpoint/2010/main" val="853728261"/>
      </p:ext>
    </p:extLst>
  </p:cSld>
  <p:clrMapOvr>
    <a:masterClrMapping/>
  </p:clrMapOvr>
  <p:hf hd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Blank (with footer)">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B3B55D06-8928-E24C-BC5D-5B44E7174873}"/>
              </a:ext>
            </a:extLst>
          </p:cNvPr>
          <p:cNvGrpSpPr/>
          <p:nvPr userDrawn="1"/>
        </p:nvGrpSpPr>
        <p:grpSpPr>
          <a:xfrm>
            <a:off x="0" y="0"/>
            <a:ext cx="3700589" cy="6858000"/>
            <a:chOff x="0" y="0"/>
            <a:chExt cx="3700589" cy="6858000"/>
          </a:xfrm>
        </p:grpSpPr>
        <p:sp>
          <p:nvSpPr>
            <p:cNvPr id="14" name="Rectangle 13">
              <a:extLst>
                <a:ext uri="{FF2B5EF4-FFF2-40B4-BE49-F238E27FC236}">
                  <a16:creationId xmlns:a16="http://schemas.microsoft.com/office/drawing/2014/main" id="{FC070C1C-3493-B848-8544-BB6AB788A10A}"/>
                </a:ext>
              </a:extLst>
            </p:cNvPr>
            <p:cNvSpPr/>
            <p:nvPr userDrawn="1"/>
          </p:nvSpPr>
          <p:spPr>
            <a:xfrm>
              <a:off x="0" y="0"/>
              <a:ext cx="3700589" cy="6858000"/>
            </a:xfrm>
            <a:prstGeom prst="rect">
              <a:avLst/>
            </a:prstGeom>
            <a:solidFill>
              <a:srgbClr val="36312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377"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400" b="0" i="0" u="none" strike="noStrike" kern="1200" cap="none" spc="0" normalizeH="0" baseline="0" noProof="0">
                <a:ln>
                  <a:noFill/>
                </a:ln>
                <a:solidFill>
                  <a:srgbClr val="FFFFFF"/>
                </a:solidFill>
                <a:effectLst/>
                <a:uLnTx/>
                <a:uFillTx/>
                <a:latin typeface="Arial"/>
                <a:ea typeface="+mn-ea"/>
                <a:cs typeface="+mn-cs"/>
              </a:endParaRPr>
            </a:p>
          </p:txBody>
        </p:sp>
        <p:pic>
          <p:nvPicPr>
            <p:cNvPr id="16" name="Picture 15" descr="A picture containing large, sitting, dark, lit&#10;&#10;Description automatically generated">
              <a:extLst>
                <a:ext uri="{FF2B5EF4-FFF2-40B4-BE49-F238E27FC236}">
                  <a16:creationId xmlns:a16="http://schemas.microsoft.com/office/drawing/2014/main" id="{22B686E4-95C3-664D-829C-4D4B98DB356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53008" y="0"/>
              <a:ext cx="3551583" cy="6858000"/>
            </a:xfrm>
            <a:prstGeom prst="rect">
              <a:avLst/>
            </a:prstGeom>
          </p:spPr>
        </p:pic>
      </p:grpSp>
      <p:pic>
        <p:nvPicPr>
          <p:cNvPr id="11" name="Picture">
            <a:extLst>
              <a:ext uri="{FF2B5EF4-FFF2-40B4-BE49-F238E27FC236}">
                <a16:creationId xmlns:a16="http://schemas.microsoft.com/office/drawing/2014/main" id="{63BCDFC7-A66F-DC43-BCFA-66460272C8EF}"/>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10922769" y="577850"/>
            <a:ext cx="696955" cy="158751"/>
          </a:xfrm>
          <a:prstGeom prst="rect">
            <a:avLst/>
          </a:prstGeom>
        </p:spPr>
      </p:pic>
      <p:sp>
        <p:nvSpPr>
          <p:cNvPr id="4" name="Footer Placeholder">
            <a:extLst>
              <a:ext uri="{FF2B5EF4-FFF2-40B4-BE49-F238E27FC236}">
                <a16:creationId xmlns:a16="http://schemas.microsoft.com/office/drawing/2014/main" id="{A90479B8-751F-F740-8487-7EC1D31E1377}"/>
              </a:ext>
            </a:extLst>
          </p:cNvPr>
          <p:cNvSpPr txBox="1">
            <a:spLocks/>
          </p:cNvSpPr>
          <p:nvPr/>
        </p:nvSpPr>
        <p:spPr>
          <a:xfrm>
            <a:off x="768477" y="6356351"/>
            <a:ext cx="4457700" cy="189231"/>
          </a:xfrm>
          <a:prstGeom prst="rect">
            <a:avLst/>
          </a:prstGeom>
        </p:spPr>
        <p:txBody>
          <a:bodyPr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en-US" sz="800">
                <a:solidFill>
                  <a:schemeClr val="bg1"/>
                </a:solidFill>
              </a:rPr>
              <a:t>Copyright © 2019 Virtusa Corporation. All Rights Reserved.</a:t>
            </a:r>
          </a:p>
        </p:txBody>
      </p:sp>
      <p:pic>
        <p:nvPicPr>
          <p:cNvPr id="5" name="Picture">
            <a:extLst>
              <a:ext uri="{FF2B5EF4-FFF2-40B4-BE49-F238E27FC236}">
                <a16:creationId xmlns:a16="http://schemas.microsoft.com/office/drawing/2014/main" id="{23F1490E-6BEB-EB41-BE0B-F738DA7868CC}"/>
              </a:ext>
            </a:extLst>
          </p:cNvPr>
          <p:cNvPicPr>
            <a:picLocks noChangeAspect="1"/>
          </p:cNvPicPr>
          <p:nvPr/>
        </p:nvPicPr>
        <p:blipFill rotWithShape="1">
          <a:blip r:embed="rId4" cstate="screen">
            <a:alphaModFix amt="76000"/>
            <a:biLevel thresh="25000"/>
            <a:extLst>
              <a:ext uri="{28A0092B-C50C-407E-A947-70E740481C1C}">
                <a14:useLocalDpi xmlns:a14="http://schemas.microsoft.com/office/drawing/2010/main"/>
              </a:ext>
            </a:extLst>
          </a:blip>
          <a:srcRect/>
          <a:stretch/>
        </p:blipFill>
        <p:spPr>
          <a:xfrm>
            <a:off x="532003" y="6152598"/>
            <a:ext cx="3145476" cy="203753"/>
          </a:xfrm>
          <a:prstGeom prst="rect">
            <a:avLst/>
          </a:prstGeom>
        </p:spPr>
      </p:pic>
      <p:sp>
        <p:nvSpPr>
          <p:cNvPr id="6" name="Footer Placeholder">
            <a:extLst>
              <a:ext uri="{FF2B5EF4-FFF2-40B4-BE49-F238E27FC236}">
                <a16:creationId xmlns:a16="http://schemas.microsoft.com/office/drawing/2014/main" id="{B9A8ACBE-E90D-DF45-BC55-8237204558EB}"/>
              </a:ext>
            </a:extLst>
          </p:cNvPr>
          <p:cNvSpPr txBox="1">
            <a:spLocks/>
          </p:cNvSpPr>
          <p:nvPr/>
        </p:nvSpPr>
        <p:spPr>
          <a:xfrm>
            <a:off x="542291" y="6356351"/>
            <a:ext cx="311784" cy="189231"/>
          </a:xfrm>
          <a:prstGeom prst="rect">
            <a:avLst/>
          </a:prstGeom>
        </p:spPr>
        <p:txBody>
          <a:bodyPr lIns="0"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l"/>
            <a:fld id="{AFB7941B-64BF-9D44-BB48-81CE7C26A230}" type="slidenum">
              <a:rPr lang="en-US" sz="800" smtClean="0">
                <a:solidFill>
                  <a:schemeClr val="bg1"/>
                </a:solidFill>
              </a:rPr>
              <a:pPr algn="l"/>
              <a:t>‹#›</a:t>
            </a:fld>
            <a:endParaRPr lang="en-US" sz="800">
              <a:solidFill>
                <a:schemeClr val="bg1"/>
              </a:solidFill>
            </a:endParaRPr>
          </a:p>
        </p:txBody>
      </p:sp>
      <p:sp>
        <p:nvSpPr>
          <p:cNvPr id="9" name="Title">
            <a:extLst>
              <a:ext uri="{FF2B5EF4-FFF2-40B4-BE49-F238E27FC236}">
                <a16:creationId xmlns:a16="http://schemas.microsoft.com/office/drawing/2014/main" id="{9CABC10B-CC83-F445-9E16-7395A78652FA}"/>
              </a:ext>
            </a:extLst>
          </p:cNvPr>
          <p:cNvSpPr>
            <a:spLocks noGrp="1"/>
          </p:cNvSpPr>
          <p:nvPr>
            <p:ph type="title"/>
          </p:nvPr>
        </p:nvSpPr>
        <p:spPr>
          <a:xfrm>
            <a:off x="671045" y="2303110"/>
            <a:ext cx="2335389" cy="1180497"/>
          </a:xfrm>
          <a:prstGeom prst="rect">
            <a:avLst/>
          </a:prstGeom>
        </p:spPr>
        <p:txBody>
          <a:bodyPr/>
          <a:lstStyle>
            <a:lvl1pPr algn="ctr">
              <a:defRPr sz="3200" b="0">
                <a:solidFill>
                  <a:schemeClr val="bg1"/>
                </a:solidFill>
              </a:defRPr>
            </a:lvl1pPr>
          </a:lstStyle>
          <a:p>
            <a:r>
              <a:rPr lang="en-US"/>
              <a:t>Click to edit Master title style</a:t>
            </a:r>
          </a:p>
        </p:txBody>
      </p:sp>
      <p:sp>
        <p:nvSpPr>
          <p:cNvPr id="10" name="Text Placeholder 4">
            <a:extLst>
              <a:ext uri="{FF2B5EF4-FFF2-40B4-BE49-F238E27FC236}">
                <a16:creationId xmlns:a16="http://schemas.microsoft.com/office/drawing/2014/main" id="{C548024C-963F-E84B-BFE1-DDA4A316628A}"/>
              </a:ext>
            </a:extLst>
          </p:cNvPr>
          <p:cNvSpPr>
            <a:spLocks noGrp="1"/>
          </p:cNvSpPr>
          <p:nvPr>
            <p:ph type="body" sz="quarter" idx="10" hasCustomPrompt="1"/>
          </p:nvPr>
        </p:nvSpPr>
        <p:spPr>
          <a:xfrm>
            <a:off x="590160" y="318544"/>
            <a:ext cx="2413000" cy="261610"/>
          </a:xfrm>
        </p:spPr>
        <p:txBody>
          <a:bodyPr/>
          <a:lstStyle>
            <a:lvl1pPr marL="0" indent="0">
              <a:spcBef>
                <a:spcPts val="0"/>
              </a:spcBef>
              <a:spcAft>
                <a:spcPts val="0"/>
              </a:spcAft>
              <a:defRPr sz="1100" i="0">
                <a:solidFill>
                  <a:schemeClr val="bg1"/>
                </a:solidFill>
                <a:latin typeface="+mn-lt"/>
              </a:defRPr>
            </a:lvl1pPr>
            <a:lvl2pPr marL="0" indent="0">
              <a:spcBef>
                <a:spcPts val="0"/>
              </a:spcBef>
              <a:spcAft>
                <a:spcPts val="0"/>
              </a:spcAft>
              <a:defRPr sz="1200">
                <a:latin typeface="+mj-lt"/>
              </a:defRPr>
            </a:lvl2pPr>
            <a:lvl3pPr marL="0" indent="0">
              <a:spcBef>
                <a:spcPts val="0"/>
              </a:spcBef>
              <a:spcAft>
                <a:spcPts val="0"/>
              </a:spcAft>
              <a:defRPr sz="1200">
                <a:latin typeface="+mj-lt"/>
              </a:defRPr>
            </a:lvl3pPr>
            <a:lvl4pPr marL="0" indent="0">
              <a:spcBef>
                <a:spcPts val="0"/>
              </a:spcBef>
              <a:spcAft>
                <a:spcPts val="0"/>
              </a:spcAft>
              <a:defRPr sz="1200">
                <a:latin typeface="+mj-lt"/>
              </a:defRPr>
            </a:lvl4pPr>
            <a:lvl5pPr marL="0" indent="0">
              <a:spcBef>
                <a:spcPts val="0"/>
              </a:spcBef>
              <a:spcAft>
                <a:spcPts val="0"/>
              </a:spcAft>
              <a:defRPr sz="1200">
                <a:latin typeface="+mj-lt"/>
              </a:defRPr>
            </a:lvl5pPr>
          </a:lstStyle>
          <a:p>
            <a:pPr lvl="0"/>
            <a:r>
              <a:rPr lang="en-US"/>
              <a:t>Section Title</a:t>
            </a:r>
          </a:p>
        </p:txBody>
      </p:sp>
    </p:spTree>
    <p:extLst>
      <p:ext uri="{BB962C8B-B14F-4D97-AF65-F5344CB8AC3E}">
        <p14:creationId xmlns:p14="http://schemas.microsoft.com/office/powerpoint/2010/main" val="3145401477"/>
      </p:ext>
    </p:extLst>
  </p:cSld>
  <p:clrMapOvr>
    <a:masterClrMapping/>
  </p:clrMapOvr>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Blank (with footer)">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C070C1C-3493-B848-8544-BB6AB788A10A}"/>
              </a:ext>
            </a:extLst>
          </p:cNvPr>
          <p:cNvSpPr/>
          <p:nvPr userDrawn="1"/>
        </p:nvSpPr>
        <p:spPr>
          <a:xfrm>
            <a:off x="0" y="0"/>
            <a:ext cx="5299804" cy="6858000"/>
          </a:xfrm>
          <a:prstGeom prst="rect">
            <a:avLst/>
          </a:prstGeom>
          <a:solidFill>
            <a:srgbClr val="36312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377"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400" b="0" i="0" u="none" strike="noStrike" kern="1200" cap="none" spc="0" normalizeH="0" baseline="0" noProof="0">
              <a:ln>
                <a:noFill/>
              </a:ln>
              <a:solidFill>
                <a:srgbClr val="FFFFFF"/>
              </a:solidFill>
              <a:effectLst/>
              <a:uLnTx/>
              <a:uFillTx/>
              <a:latin typeface="Arial"/>
              <a:ea typeface="+mn-ea"/>
              <a:cs typeface="+mn-cs"/>
            </a:endParaRPr>
          </a:p>
        </p:txBody>
      </p:sp>
      <p:pic>
        <p:nvPicPr>
          <p:cNvPr id="11" name="Picture">
            <a:extLst>
              <a:ext uri="{FF2B5EF4-FFF2-40B4-BE49-F238E27FC236}">
                <a16:creationId xmlns:a16="http://schemas.microsoft.com/office/drawing/2014/main" id="{63BCDFC7-A66F-DC43-BCFA-66460272C8EF}"/>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10922769" y="577850"/>
            <a:ext cx="696955" cy="158751"/>
          </a:xfrm>
          <a:prstGeom prst="rect">
            <a:avLst/>
          </a:prstGeom>
        </p:spPr>
      </p:pic>
      <p:sp>
        <p:nvSpPr>
          <p:cNvPr id="4" name="Footer Placeholder">
            <a:extLst>
              <a:ext uri="{FF2B5EF4-FFF2-40B4-BE49-F238E27FC236}">
                <a16:creationId xmlns:a16="http://schemas.microsoft.com/office/drawing/2014/main" id="{A90479B8-751F-F740-8487-7EC1D31E1377}"/>
              </a:ext>
            </a:extLst>
          </p:cNvPr>
          <p:cNvSpPr txBox="1">
            <a:spLocks/>
          </p:cNvSpPr>
          <p:nvPr/>
        </p:nvSpPr>
        <p:spPr>
          <a:xfrm>
            <a:off x="768477" y="6356351"/>
            <a:ext cx="4457700" cy="189231"/>
          </a:xfrm>
          <a:prstGeom prst="rect">
            <a:avLst/>
          </a:prstGeom>
        </p:spPr>
        <p:txBody>
          <a:bodyPr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en-US" sz="800">
                <a:solidFill>
                  <a:schemeClr val="bg1"/>
                </a:solidFill>
              </a:rPr>
              <a:t>Copyright © 2019 Virtusa Corporation. All Rights Reserved.</a:t>
            </a:r>
          </a:p>
        </p:txBody>
      </p:sp>
      <p:pic>
        <p:nvPicPr>
          <p:cNvPr id="5" name="Picture">
            <a:extLst>
              <a:ext uri="{FF2B5EF4-FFF2-40B4-BE49-F238E27FC236}">
                <a16:creationId xmlns:a16="http://schemas.microsoft.com/office/drawing/2014/main" id="{23F1490E-6BEB-EB41-BE0B-F738DA7868CC}"/>
              </a:ext>
            </a:extLst>
          </p:cNvPr>
          <p:cNvPicPr>
            <a:picLocks noChangeAspect="1"/>
          </p:cNvPicPr>
          <p:nvPr/>
        </p:nvPicPr>
        <p:blipFill rotWithShape="1">
          <a:blip r:embed="rId3" cstate="screen">
            <a:alphaModFix amt="76000"/>
            <a:biLevel thresh="25000"/>
            <a:extLst>
              <a:ext uri="{28A0092B-C50C-407E-A947-70E740481C1C}">
                <a14:useLocalDpi xmlns:a14="http://schemas.microsoft.com/office/drawing/2010/main"/>
              </a:ext>
            </a:extLst>
          </a:blip>
          <a:srcRect/>
          <a:stretch/>
        </p:blipFill>
        <p:spPr>
          <a:xfrm>
            <a:off x="532003" y="6152598"/>
            <a:ext cx="5277954" cy="203753"/>
          </a:xfrm>
          <a:prstGeom prst="rect">
            <a:avLst/>
          </a:prstGeom>
        </p:spPr>
      </p:pic>
      <p:sp>
        <p:nvSpPr>
          <p:cNvPr id="6" name="Footer Placeholder">
            <a:extLst>
              <a:ext uri="{FF2B5EF4-FFF2-40B4-BE49-F238E27FC236}">
                <a16:creationId xmlns:a16="http://schemas.microsoft.com/office/drawing/2014/main" id="{B9A8ACBE-E90D-DF45-BC55-8237204558EB}"/>
              </a:ext>
            </a:extLst>
          </p:cNvPr>
          <p:cNvSpPr txBox="1">
            <a:spLocks/>
          </p:cNvSpPr>
          <p:nvPr/>
        </p:nvSpPr>
        <p:spPr>
          <a:xfrm>
            <a:off x="542291" y="6356351"/>
            <a:ext cx="311784" cy="189231"/>
          </a:xfrm>
          <a:prstGeom prst="rect">
            <a:avLst/>
          </a:prstGeom>
        </p:spPr>
        <p:txBody>
          <a:bodyPr lIns="0"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l"/>
            <a:fld id="{AFB7941B-64BF-9D44-BB48-81CE7C26A230}" type="slidenum">
              <a:rPr lang="en-US" sz="800" smtClean="0">
                <a:solidFill>
                  <a:schemeClr val="bg1"/>
                </a:solidFill>
              </a:rPr>
              <a:pPr algn="l"/>
              <a:t>‹#›</a:t>
            </a:fld>
            <a:endParaRPr lang="en-US" sz="800">
              <a:solidFill>
                <a:schemeClr val="bg1"/>
              </a:solidFill>
            </a:endParaRPr>
          </a:p>
        </p:txBody>
      </p:sp>
      <p:sp>
        <p:nvSpPr>
          <p:cNvPr id="9" name="Title">
            <a:extLst>
              <a:ext uri="{FF2B5EF4-FFF2-40B4-BE49-F238E27FC236}">
                <a16:creationId xmlns:a16="http://schemas.microsoft.com/office/drawing/2014/main" id="{9CABC10B-CC83-F445-9E16-7395A78652FA}"/>
              </a:ext>
            </a:extLst>
          </p:cNvPr>
          <p:cNvSpPr>
            <a:spLocks noGrp="1"/>
          </p:cNvSpPr>
          <p:nvPr>
            <p:ph type="title"/>
          </p:nvPr>
        </p:nvSpPr>
        <p:spPr>
          <a:xfrm>
            <a:off x="671045" y="2303110"/>
            <a:ext cx="2335389" cy="1180497"/>
          </a:xfrm>
          <a:prstGeom prst="rect">
            <a:avLst/>
          </a:prstGeom>
        </p:spPr>
        <p:txBody>
          <a:bodyPr/>
          <a:lstStyle>
            <a:lvl1pPr algn="ctr">
              <a:defRPr sz="3200" b="0">
                <a:solidFill>
                  <a:schemeClr val="bg1"/>
                </a:solidFill>
              </a:defRPr>
            </a:lvl1pPr>
          </a:lstStyle>
          <a:p>
            <a:r>
              <a:rPr lang="en-US"/>
              <a:t>Click to edit Master title style</a:t>
            </a:r>
          </a:p>
        </p:txBody>
      </p:sp>
      <p:sp>
        <p:nvSpPr>
          <p:cNvPr id="10" name="Text Placeholder 4">
            <a:extLst>
              <a:ext uri="{FF2B5EF4-FFF2-40B4-BE49-F238E27FC236}">
                <a16:creationId xmlns:a16="http://schemas.microsoft.com/office/drawing/2014/main" id="{C548024C-963F-E84B-BFE1-DDA4A316628A}"/>
              </a:ext>
            </a:extLst>
          </p:cNvPr>
          <p:cNvSpPr>
            <a:spLocks noGrp="1"/>
          </p:cNvSpPr>
          <p:nvPr>
            <p:ph type="body" sz="quarter" idx="10" hasCustomPrompt="1"/>
          </p:nvPr>
        </p:nvSpPr>
        <p:spPr>
          <a:xfrm>
            <a:off x="590160" y="318544"/>
            <a:ext cx="2413000" cy="261610"/>
          </a:xfrm>
        </p:spPr>
        <p:txBody>
          <a:bodyPr/>
          <a:lstStyle>
            <a:lvl1pPr marL="0" indent="0">
              <a:spcBef>
                <a:spcPts val="0"/>
              </a:spcBef>
              <a:spcAft>
                <a:spcPts val="0"/>
              </a:spcAft>
              <a:defRPr sz="1100" i="0">
                <a:solidFill>
                  <a:schemeClr val="bg1"/>
                </a:solidFill>
                <a:latin typeface="+mn-lt"/>
              </a:defRPr>
            </a:lvl1pPr>
            <a:lvl2pPr marL="0" indent="0">
              <a:spcBef>
                <a:spcPts val="0"/>
              </a:spcBef>
              <a:spcAft>
                <a:spcPts val="0"/>
              </a:spcAft>
              <a:defRPr sz="1200">
                <a:latin typeface="+mj-lt"/>
              </a:defRPr>
            </a:lvl2pPr>
            <a:lvl3pPr marL="0" indent="0">
              <a:spcBef>
                <a:spcPts val="0"/>
              </a:spcBef>
              <a:spcAft>
                <a:spcPts val="0"/>
              </a:spcAft>
              <a:defRPr sz="1200">
                <a:latin typeface="+mj-lt"/>
              </a:defRPr>
            </a:lvl3pPr>
            <a:lvl4pPr marL="0" indent="0">
              <a:spcBef>
                <a:spcPts val="0"/>
              </a:spcBef>
              <a:spcAft>
                <a:spcPts val="0"/>
              </a:spcAft>
              <a:defRPr sz="1200">
                <a:latin typeface="+mj-lt"/>
              </a:defRPr>
            </a:lvl4pPr>
            <a:lvl5pPr marL="0" indent="0">
              <a:spcBef>
                <a:spcPts val="0"/>
              </a:spcBef>
              <a:spcAft>
                <a:spcPts val="0"/>
              </a:spcAft>
              <a:defRPr sz="1200">
                <a:latin typeface="+mj-lt"/>
              </a:defRPr>
            </a:lvl5pPr>
          </a:lstStyle>
          <a:p>
            <a:pPr lvl="0"/>
            <a:r>
              <a:rPr lang="en-US"/>
              <a:t>Section Title</a:t>
            </a:r>
          </a:p>
        </p:txBody>
      </p:sp>
      <p:pic>
        <p:nvPicPr>
          <p:cNvPr id="3" name="Picture 2" descr="A picture containing large, sitting, dark, lit&#10;&#10;Description automatically generated">
            <a:extLst>
              <a:ext uri="{FF2B5EF4-FFF2-40B4-BE49-F238E27FC236}">
                <a16:creationId xmlns:a16="http://schemas.microsoft.com/office/drawing/2014/main" id="{B48F388A-CB95-BF42-81A7-87D2B460D4BC}"/>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l="-2"/>
          <a:stretch/>
        </p:blipFill>
        <p:spPr>
          <a:xfrm>
            <a:off x="-73626" y="0"/>
            <a:ext cx="5299804" cy="6858000"/>
          </a:xfrm>
          <a:prstGeom prst="rect">
            <a:avLst/>
          </a:prstGeom>
        </p:spPr>
      </p:pic>
    </p:spTree>
    <p:extLst>
      <p:ext uri="{BB962C8B-B14F-4D97-AF65-F5344CB8AC3E}">
        <p14:creationId xmlns:p14="http://schemas.microsoft.com/office/powerpoint/2010/main" val="605064041"/>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D83B6-AEA7-4EFC-A321-AE6DBE44CC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F4D0BB4-92D4-4801-8FCF-42392949597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98CBF12-CEBE-461B-A8ED-5470B406D00A}"/>
              </a:ext>
            </a:extLst>
          </p:cNvPr>
          <p:cNvSpPr>
            <a:spLocks noGrp="1"/>
          </p:cNvSpPr>
          <p:nvPr>
            <p:ph type="dt" sz="half" idx="10"/>
          </p:nvPr>
        </p:nvSpPr>
        <p:spPr/>
        <p:txBody>
          <a:bodyPr/>
          <a:lstStyle/>
          <a:p>
            <a:fld id="{0A5AE104-A90E-4DC0-A36A-1B2C66601B89}" type="datetimeFigureOut">
              <a:rPr lang="en-IN" smtClean="0"/>
              <a:t>30-05-2023</a:t>
            </a:fld>
            <a:endParaRPr lang="en-IN"/>
          </a:p>
        </p:txBody>
      </p:sp>
      <p:sp>
        <p:nvSpPr>
          <p:cNvPr id="5" name="Footer Placeholder 4">
            <a:extLst>
              <a:ext uri="{FF2B5EF4-FFF2-40B4-BE49-F238E27FC236}">
                <a16:creationId xmlns:a16="http://schemas.microsoft.com/office/drawing/2014/main" id="{092F255C-243A-4F83-87C9-0BFDFBB5B67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2298661-11C6-40A1-B821-820C98BA9AAA}"/>
              </a:ext>
            </a:extLst>
          </p:cNvPr>
          <p:cNvSpPr>
            <a:spLocks noGrp="1"/>
          </p:cNvSpPr>
          <p:nvPr>
            <p:ph type="sldNum" sz="quarter" idx="12"/>
          </p:nvPr>
        </p:nvSpPr>
        <p:spPr/>
        <p:txBody>
          <a:bodyPr/>
          <a:lstStyle/>
          <a:p>
            <a:fld id="{BFA843FA-3B7E-4B08-80FD-A3472E0CA8E4}" type="slidenum">
              <a:rPr lang="en-IN" smtClean="0"/>
              <a:t>‹#›</a:t>
            </a:fld>
            <a:endParaRPr lang="en-IN"/>
          </a:p>
        </p:txBody>
      </p:sp>
    </p:spTree>
    <p:extLst>
      <p:ext uri="{BB962C8B-B14F-4D97-AF65-F5344CB8AC3E}">
        <p14:creationId xmlns:p14="http://schemas.microsoft.com/office/powerpoint/2010/main" val="9803930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Headline &amp; Content - Center">
    <p:spTree>
      <p:nvGrpSpPr>
        <p:cNvPr id="1" name=""/>
        <p:cNvGrpSpPr/>
        <p:nvPr/>
      </p:nvGrpSpPr>
      <p:grpSpPr>
        <a:xfrm>
          <a:off x="0" y="0"/>
          <a:ext cx="0" cy="0"/>
          <a:chOff x="0" y="0"/>
          <a:chExt cx="0" cy="0"/>
        </a:xfrm>
      </p:grpSpPr>
      <p:sp>
        <p:nvSpPr>
          <p:cNvPr id="7" name="Title Placeholder 1"/>
          <p:cNvSpPr>
            <a:spLocks noGrp="1"/>
          </p:cNvSpPr>
          <p:nvPr>
            <p:ph type="title"/>
          </p:nvPr>
        </p:nvSpPr>
        <p:spPr>
          <a:xfrm>
            <a:off x="609955" y="381000"/>
            <a:ext cx="10972092" cy="524999"/>
          </a:xfrm>
          <a:prstGeom prst="rect">
            <a:avLst/>
          </a:prstGeom>
        </p:spPr>
        <p:txBody>
          <a:bodyPr vert="horz" lIns="0" tIns="0" rIns="0" bIns="0" rtlCol="0" anchor="t" anchorCtr="0">
            <a:noAutofit/>
          </a:bodyPr>
          <a:lstStyle>
            <a:lvl1pPr algn="ctr">
              <a:defRPr/>
            </a:lvl1pPr>
          </a:lstStyle>
          <a:p>
            <a:r>
              <a:rPr lang="en-US"/>
              <a:t>Click to edit Master title style</a:t>
            </a:r>
          </a:p>
        </p:txBody>
      </p:sp>
      <p:sp>
        <p:nvSpPr>
          <p:cNvPr id="8" name="Text Placeholder 2"/>
          <p:cNvSpPr>
            <a:spLocks noGrp="1"/>
          </p:cNvSpPr>
          <p:nvPr>
            <p:ph type="body" idx="28" hasCustomPrompt="1"/>
          </p:nvPr>
        </p:nvSpPr>
        <p:spPr>
          <a:xfrm>
            <a:off x="609600" y="76200"/>
            <a:ext cx="10972800" cy="299548"/>
          </a:xfrm>
          <a:prstGeom prst="rect">
            <a:avLst/>
          </a:prstGeom>
        </p:spPr>
        <p:txBody>
          <a:bodyPr anchor="t">
            <a:noAutofit/>
          </a:bodyPr>
          <a:lstStyle>
            <a:lvl1pPr marL="0" indent="0" algn="ctr">
              <a:lnSpc>
                <a:spcPct val="85000"/>
              </a:lnSpc>
              <a:spcBef>
                <a:spcPts val="0"/>
              </a:spcBef>
              <a:spcAft>
                <a:spcPts val="0"/>
              </a:spcAft>
              <a:buNone/>
              <a:defRPr sz="1200" b="1" i="0" cap="all" baseline="0">
                <a:solidFill>
                  <a:schemeClr val="accent1"/>
                </a:solidFill>
                <a:latin typeface="calibri" charset="0"/>
                <a:cs typeface="Georgia"/>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subheading</a:t>
            </a:r>
          </a:p>
        </p:txBody>
      </p:sp>
      <p:sp>
        <p:nvSpPr>
          <p:cNvPr id="9" name="Rectangle 8"/>
          <p:cNvSpPr/>
          <p:nvPr userDrawn="1"/>
        </p:nvSpPr>
        <p:spPr>
          <a:xfrm>
            <a:off x="5181600" y="2"/>
            <a:ext cx="1828800" cy="677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latin typeface="+mj-lt"/>
            </a:endParaRPr>
          </a:p>
        </p:txBody>
      </p:sp>
      <p:sp>
        <p:nvSpPr>
          <p:cNvPr id="10" name="Text Placeholder 2"/>
          <p:cNvSpPr>
            <a:spLocks noGrp="1"/>
          </p:cNvSpPr>
          <p:nvPr>
            <p:ph idx="1"/>
          </p:nvPr>
        </p:nvSpPr>
        <p:spPr>
          <a:xfrm>
            <a:off x="609600" y="1467207"/>
            <a:ext cx="10972800" cy="4525963"/>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1290433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Headline">
    <p:spTree>
      <p:nvGrpSpPr>
        <p:cNvPr id="1" name=""/>
        <p:cNvGrpSpPr/>
        <p:nvPr/>
      </p:nvGrpSpPr>
      <p:grpSpPr>
        <a:xfrm>
          <a:off x="0" y="0"/>
          <a:ext cx="0" cy="0"/>
          <a:chOff x="0" y="0"/>
          <a:chExt cx="0" cy="0"/>
        </a:xfrm>
      </p:grpSpPr>
      <p:sp>
        <p:nvSpPr>
          <p:cNvPr id="7" name="Title Placeholder 1"/>
          <p:cNvSpPr>
            <a:spLocks noGrp="1"/>
          </p:cNvSpPr>
          <p:nvPr>
            <p:ph type="title"/>
          </p:nvPr>
        </p:nvSpPr>
        <p:spPr>
          <a:xfrm>
            <a:off x="609955" y="381000"/>
            <a:ext cx="10972092" cy="524999"/>
          </a:xfrm>
          <a:prstGeom prst="rect">
            <a:avLst/>
          </a:prstGeom>
        </p:spPr>
        <p:txBody>
          <a:bodyPr vert="horz" lIns="0" tIns="0" rIns="0" bIns="0" rtlCol="0" anchor="t" anchorCtr="0">
            <a:noAutofit/>
          </a:bodyPr>
          <a:lstStyle/>
          <a:p>
            <a:r>
              <a:rPr lang="en-US"/>
              <a:t>Click to edit slide headline</a:t>
            </a:r>
          </a:p>
        </p:txBody>
      </p:sp>
      <p:sp>
        <p:nvSpPr>
          <p:cNvPr id="8" name="Text Placeholder 2"/>
          <p:cNvSpPr>
            <a:spLocks noGrp="1"/>
          </p:cNvSpPr>
          <p:nvPr>
            <p:ph type="body" idx="28" hasCustomPrompt="1"/>
          </p:nvPr>
        </p:nvSpPr>
        <p:spPr>
          <a:xfrm>
            <a:off x="609600" y="76200"/>
            <a:ext cx="10972800" cy="299548"/>
          </a:xfrm>
          <a:prstGeom prst="rect">
            <a:avLst/>
          </a:prstGeom>
        </p:spPr>
        <p:txBody>
          <a:bodyPr anchor="t">
            <a:noAutofit/>
          </a:bodyPr>
          <a:lstStyle>
            <a:lvl1pPr marL="0" indent="0">
              <a:lnSpc>
                <a:spcPct val="85000"/>
              </a:lnSpc>
              <a:spcBef>
                <a:spcPts val="0"/>
              </a:spcBef>
              <a:spcAft>
                <a:spcPts val="0"/>
              </a:spcAft>
              <a:buNone/>
              <a:defRPr sz="1200" b="1" i="0" cap="all" baseline="0">
                <a:solidFill>
                  <a:schemeClr val="accent1"/>
                </a:solidFill>
                <a:latin typeface="calibri" charset="0"/>
                <a:cs typeface="Georgia"/>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subheading</a:t>
            </a:r>
          </a:p>
        </p:txBody>
      </p:sp>
      <p:sp>
        <p:nvSpPr>
          <p:cNvPr id="5" name="Rectangle 4"/>
          <p:cNvSpPr/>
          <p:nvPr userDrawn="1"/>
        </p:nvSpPr>
        <p:spPr>
          <a:xfrm>
            <a:off x="628077" y="2"/>
            <a:ext cx="1828800" cy="677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latin typeface="+mj-lt"/>
            </a:endParaRPr>
          </a:p>
        </p:txBody>
      </p:sp>
    </p:spTree>
    <p:extLst>
      <p:ext uri="{BB962C8B-B14F-4D97-AF65-F5344CB8AC3E}">
        <p14:creationId xmlns:p14="http://schemas.microsoft.com/office/powerpoint/2010/main" val="356249916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Headline &amp; Content">
    <p:spTree>
      <p:nvGrpSpPr>
        <p:cNvPr id="1" name=""/>
        <p:cNvGrpSpPr/>
        <p:nvPr/>
      </p:nvGrpSpPr>
      <p:grpSpPr>
        <a:xfrm>
          <a:off x="0" y="0"/>
          <a:ext cx="0" cy="0"/>
          <a:chOff x="0" y="0"/>
          <a:chExt cx="0" cy="0"/>
        </a:xfrm>
      </p:grpSpPr>
      <p:sp>
        <p:nvSpPr>
          <p:cNvPr id="8" name="Text Placeholder 2"/>
          <p:cNvSpPr>
            <a:spLocks noGrp="1"/>
          </p:cNvSpPr>
          <p:nvPr>
            <p:ph type="body" idx="28" hasCustomPrompt="1"/>
          </p:nvPr>
        </p:nvSpPr>
        <p:spPr>
          <a:xfrm>
            <a:off x="609600" y="76200"/>
            <a:ext cx="10972800" cy="299548"/>
          </a:xfrm>
          <a:prstGeom prst="rect">
            <a:avLst/>
          </a:prstGeom>
        </p:spPr>
        <p:txBody>
          <a:bodyPr anchor="t">
            <a:noAutofit/>
          </a:bodyPr>
          <a:lstStyle>
            <a:lvl1pPr marL="0" indent="0">
              <a:lnSpc>
                <a:spcPct val="85000"/>
              </a:lnSpc>
              <a:spcBef>
                <a:spcPts val="0"/>
              </a:spcBef>
              <a:spcAft>
                <a:spcPts val="0"/>
              </a:spcAft>
              <a:buNone/>
              <a:defRPr sz="1200" b="1" i="0" cap="all" baseline="0">
                <a:solidFill>
                  <a:schemeClr val="accent1"/>
                </a:solidFill>
                <a:latin typeface="calibri" charset="0"/>
                <a:cs typeface="Georgia"/>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subheading</a:t>
            </a:r>
          </a:p>
        </p:txBody>
      </p:sp>
      <p:sp>
        <p:nvSpPr>
          <p:cNvPr id="6" name="Rectangle 5"/>
          <p:cNvSpPr/>
          <p:nvPr userDrawn="1"/>
        </p:nvSpPr>
        <p:spPr>
          <a:xfrm>
            <a:off x="628077" y="2"/>
            <a:ext cx="1828800" cy="677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latin typeface="+mj-lt"/>
            </a:endParaRPr>
          </a:p>
        </p:txBody>
      </p:sp>
      <p:sp>
        <p:nvSpPr>
          <p:cNvPr id="9" name="Title Placeholder 1"/>
          <p:cNvSpPr>
            <a:spLocks noGrp="1"/>
          </p:cNvSpPr>
          <p:nvPr>
            <p:ph type="title"/>
          </p:nvPr>
        </p:nvSpPr>
        <p:spPr>
          <a:xfrm>
            <a:off x="609955" y="381000"/>
            <a:ext cx="10972092" cy="524999"/>
          </a:xfrm>
          <a:prstGeom prst="rect">
            <a:avLst/>
          </a:prstGeom>
        </p:spPr>
        <p:txBody>
          <a:bodyPr vert="horz" lIns="0" tIns="0" rIns="0" bIns="0" rtlCol="0" anchor="t" anchorCtr="0">
            <a:noAutofit/>
          </a:bodyPr>
          <a:lstStyle/>
          <a:p>
            <a:r>
              <a:rPr lang="en-US"/>
              <a:t>Click to edit slide headline</a:t>
            </a:r>
          </a:p>
        </p:txBody>
      </p:sp>
      <p:sp>
        <p:nvSpPr>
          <p:cNvPr id="10" name="Text Placeholder 2"/>
          <p:cNvSpPr>
            <a:spLocks noGrp="1"/>
          </p:cNvSpPr>
          <p:nvPr>
            <p:ph idx="1"/>
          </p:nvPr>
        </p:nvSpPr>
        <p:spPr>
          <a:xfrm>
            <a:off x="609600" y="1219200"/>
            <a:ext cx="10972800" cy="4525963"/>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827822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hank You">
    <p:spTree>
      <p:nvGrpSpPr>
        <p:cNvPr id="1" name=""/>
        <p:cNvGrpSpPr/>
        <p:nvPr/>
      </p:nvGrpSpPr>
      <p:grpSpPr>
        <a:xfrm>
          <a:off x="0" y="0"/>
          <a:ext cx="0" cy="0"/>
          <a:chOff x="0" y="0"/>
          <a:chExt cx="0" cy="0"/>
        </a:xfrm>
      </p:grpSpPr>
      <p:sp>
        <p:nvSpPr>
          <p:cNvPr id="2" name="Rectangle 1"/>
          <p:cNvSpPr/>
          <p:nvPr userDrawn="1"/>
        </p:nvSpPr>
        <p:spPr>
          <a:xfrm>
            <a:off x="1758043" y="2901044"/>
            <a:ext cx="8675914" cy="9165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0" b="1">
                <a:solidFill>
                  <a:schemeClr val="accent5"/>
                </a:solidFill>
              </a:rPr>
              <a:t>THANK YOU</a:t>
            </a:r>
          </a:p>
        </p:txBody>
      </p:sp>
      <p:sp>
        <p:nvSpPr>
          <p:cNvPr id="7" name="Rectangle 6"/>
          <p:cNvSpPr/>
          <p:nvPr userDrawn="1"/>
        </p:nvSpPr>
        <p:spPr>
          <a:xfrm>
            <a:off x="381000" y="6242958"/>
            <a:ext cx="11308563" cy="666593"/>
          </a:xfrm>
          <a:prstGeom prst="rect">
            <a:avLst/>
          </a:prstGeom>
        </p:spPr>
        <p:txBody>
          <a:bodyPr wrap="square">
            <a:spAutoFit/>
          </a:bodyPr>
          <a:lstStyle/>
          <a:p>
            <a:pPr algn="ctr">
              <a:defRPr/>
            </a:pPr>
            <a:endParaRPr lang="en-US" sz="933" b="0" i="0">
              <a:solidFill>
                <a:schemeClr val="bg1">
                  <a:lumMod val="50000"/>
                </a:schemeClr>
              </a:solidFill>
              <a:latin typeface="Calibri"/>
              <a:cs typeface="Calibri"/>
            </a:endParaRPr>
          </a:p>
          <a:p>
            <a:pPr marL="0" marR="0" lvl="0" indent="0" algn="ctr" defTabSz="1219170" rtl="0" eaLnBrk="1" fontAlgn="auto" latinLnBrk="0" hangingPunct="1">
              <a:lnSpc>
                <a:spcPct val="100000"/>
              </a:lnSpc>
              <a:spcBef>
                <a:spcPts val="0"/>
              </a:spcBef>
              <a:spcAft>
                <a:spcPts val="0"/>
              </a:spcAft>
              <a:buClrTx/>
              <a:buSzTx/>
              <a:buFontTx/>
              <a:buNone/>
              <a:tabLst/>
              <a:defRPr/>
            </a:pPr>
            <a:r>
              <a:rPr lang="en-US" sz="933" kern="1200" spc="0" baseline="0">
                <a:solidFill>
                  <a:schemeClr val="bg1">
                    <a:lumMod val="50000"/>
                  </a:schemeClr>
                </a:solidFill>
                <a:latin typeface="Calibri"/>
                <a:ea typeface="+mn-ea"/>
                <a:cs typeface="Calibri"/>
              </a:rPr>
              <a:t>© 2017 Virtusa Corporation. </a:t>
            </a:r>
            <a:r>
              <a:rPr lang="en-US" sz="933" b="0" i="0">
                <a:solidFill>
                  <a:schemeClr val="bg1">
                    <a:lumMod val="50000"/>
                  </a:schemeClr>
                </a:solidFill>
                <a:latin typeface="Calibri"/>
                <a:cs typeface="Calibri"/>
              </a:rPr>
              <a:t>All rights reserved. Virtusa and all other related logos are either registered trademarks or trademarks of Virtusa Corporation in the United States, the European Union, and/or India. </a:t>
            </a:r>
            <a:br>
              <a:rPr lang="en-US" sz="933" b="0" i="0">
                <a:solidFill>
                  <a:schemeClr val="bg1">
                    <a:lumMod val="50000"/>
                  </a:schemeClr>
                </a:solidFill>
                <a:latin typeface="Calibri"/>
                <a:cs typeface="Calibri"/>
              </a:rPr>
            </a:br>
            <a:r>
              <a:rPr lang="en-US" sz="933" b="0" i="0">
                <a:solidFill>
                  <a:schemeClr val="bg1">
                    <a:lumMod val="50000"/>
                  </a:schemeClr>
                </a:solidFill>
                <a:latin typeface="Calibri"/>
                <a:cs typeface="Calibri"/>
              </a:rPr>
              <a:t>All other company and service names are the property of their respective holders and may be registered trademarks or trademarks in the United States and/or other countries.</a:t>
            </a:r>
          </a:p>
          <a:p>
            <a:pPr algn="ctr">
              <a:defRPr/>
            </a:pPr>
            <a:endParaRPr lang="en-US" sz="933" b="0" i="0">
              <a:solidFill>
                <a:schemeClr val="bg1">
                  <a:lumMod val="50000"/>
                </a:schemeClr>
              </a:solidFill>
              <a:latin typeface="Calibri"/>
              <a:cs typeface="Calibri"/>
            </a:endParaRPr>
          </a:p>
        </p:txBody>
      </p:sp>
      <p:sp>
        <p:nvSpPr>
          <p:cNvPr id="12" name="Right Triangle 11"/>
          <p:cNvSpPr/>
          <p:nvPr userDrawn="1"/>
        </p:nvSpPr>
        <p:spPr>
          <a:xfrm flipH="1">
            <a:off x="11807112" y="5715000"/>
            <a:ext cx="384888" cy="1143000"/>
          </a:xfrm>
          <a:prstGeom prst="rtTriangl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 name="TextBox 12"/>
          <p:cNvSpPr txBox="1"/>
          <p:nvPr userDrawn="1"/>
        </p:nvSpPr>
        <p:spPr>
          <a:xfrm>
            <a:off x="11784933" y="6553397"/>
            <a:ext cx="524616" cy="138551"/>
          </a:xfrm>
          <a:prstGeom prst="rect">
            <a:avLst/>
          </a:prstGeom>
          <a:noFill/>
        </p:spPr>
        <p:txBody>
          <a:bodyPr wrap="square" lIns="0" tIns="0" rIns="0" bIns="0" rtlCol="0">
            <a:noAutofit/>
          </a:bodyPr>
          <a:lstStyle/>
          <a:p>
            <a:pPr algn="ctr"/>
            <a:fld id="{567A4CEE-210B-4A43-8E57-98E37E0AC15F}" type="slidenum">
              <a:rPr lang="en-US" sz="1200" spc="0" baseline="0" smtClean="0">
                <a:solidFill>
                  <a:schemeClr val="bg1"/>
                </a:solidFill>
                <a:latin typeface="+mj-lt"/>
              </a:rPr>
              <a:pPr algn="ctr"/>
              <a:t>‹#›</a:t>
            </a:fld>
            <a:endParaRPr lang="en-US" sz="1200" spc="0" baseline="0">
              <a:solidFill>
                <a:schemeClr val="bg1"/>
              </a:solidFill>
              <a:latin typeface="+mj-lt"/>
            </a:endParaRPr>
          </a:p>
        </p:txBody>
      </p:sp>
      <p:sp>
        <p:nvSpPr>
          <p:cNvPr id="15" name="Rectangle 14"/>
          <p:cNvSpPr/>
          <p:nvPr userDrawn="1"/>
        </p:nvSpPr>
        <p:spPr>
          <a:xfrm>
            <a:off x="4724400" y="4033290"/>
            <a:ext cx="2743200" cy="6399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45664" tIns="22833" rIns="45664" bIns="22833" rtlCol="0" anchor="ctr"/>
          <a:lstStyle/>
          <a:p>
            <a:pPr algn="ctr"/>
            <a:endParaRPr lang="en-US" sz="1200">
              <a:solidFill>
                <a:schemeClr val="accent2"/>
              </a:solidFill>
              <a:latin typeface="Open Sans Light"/>
            </a:endParaRPr>
          </a:p>
        </p:txBody>
      </p:sp>
    </p:spTree>
    <p:extLst>
      <p:ext uri="{BB962C8B-B14F-4D97-AF65-F5344CB8AC3E}">
        <p14:creationId xmlns:p14="http://schemas.microsoft.com/office/powerpoint/2010/main" val="2880973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Section Title with Image">
    <p:spTree>
      <p:nvGrpSpPr>
        <p:cNvPr id="1" name=""/>
        <p:cNvGrpSpPr/>
        <p:nvPr/>
      </p:nvGrpSpPr>
      <p:grpSpPr>
        <a:xfrm>
          <a:off x="0" y="0"/>
          <a:ext cx="0" cy="0"/>
          <a:chOff x="0" y="0"/>
          <a:chExt cx="0" cy="0"/>
        </a:xfrm>
      </p:grpSpPr>
      <p:sp>
        <p:nvSpPr>
          <p:cNvPr id="21" name="Right Triangle 20"/>
          <p:cNvSpPr/>
          <p:nvPr userDrawn="1"/>
        </p:nvSpPr>
        <p:spPr>
          <a:xfrm flipH="1">
            <a:off x="11734800" y="5638800"/>
            <a:ext cx="457200" cy="1219200"/>
          </a:xfrm>
          <a:prstGeom prst="rtTriangl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3" name="TextBox 22"/>
          <p:cNvSpPr txBox="1"/>
          <p:nvPr userDrawn="1"/>
        </p:nvSpPr>
        <p:spPr>
          <a:xfrm>
            <a:off x="11784933" y="6553397"/>
            <a:ext cx="524616" cy="138551"/>
          </a:xfrm>
          <a:prstGeom prst="rect">
            <a:avLst/>
          </a:prstGeom>
          <a:noFill/>
        </p:spPr>
        <p:txBody>
          <a:bodyPr wrap="square" lIns="0" tIns="0" rIns="0" bIns="0" rtlCol="0">
            <a:noAutofit/>
          </a:bodyPr>
          <a:lstStyle/>
          <a:p>
            <a:pPr algn="ctr"/>
            <a:fld id="{567A4CEE-210B-4A43-8E57-98E37E0AC15F}" type="slidenum">
              <a:rPr lang="en-US" sz="1200" spc="0" baseline="0" smtClean="0">
                <a:solidFill>
                  <a:schemeClr val="bg1"/>
                </a:solidFill>
                <a:latin typeface="+mj-lt"/>
              </a:rPr>
              <a:pPr algn="ctr"/>
              <a:t>‹#›</a:t>
            </a:fld>
            <a:endParaRPr lang="en-US" sz="1200" spc="0" baseline="0">
              <a:solidFill>
                <a:schemeClr val="bg1"/>
              </a:solidFill>
              <a:latin typeface="+mj-lt"/>
            </a:endParaRPr>
          </a:p>
        </p:txBody>
      </p:sp>
      <p:sp>
        <p:nvSpPr>
          <p:cNvPr id="2" name="Rectangle 1"/>
          <p:cNvSpPr/>
          <p:nvPr userDrawn="1"/>
        </p:nvSpPr>
        <p:spPr>
          <a:xfrm>
            <a:off x="541648" y="0"/>
            <a:ext cx="2734952" cy="1524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userDrawn="1"/>
        </p:nvSpPr>
        <p:spPr>
          <a:xfrm>
            <a:off x="541648" y="6483702"/>
            <a:ext cx="2734952" cy="26448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 Placeholder 5">
            <a:extLst>
              <a:ext uri="{FF2B5EF4-FFF2-40B4-BE49-F238E27FC236}">
                <a16:creationId xmlns:a16="http://schemas.microsoft.com/office/drawing/2014/main" id="{3EC6DE1A-AE57-4417-BDBE-6E80DDBE7761}"/>
              </a:ext>
            </a:extLst>
          </p:cNvPr>
          <p:cNvSpPr>
            <a:spLocks noGrp="1"/>
          </p:cNvSpPr>
          <p:nvPr>
            <p:ph type="body" sz="quarter" idx="30" hasCustomPrompt="1"/>
          </p:nvPr>
        </p:nvSpPr>
        <p:spPr>
          <a:xfrm>
            <a:off x="541648" y="2605080"/>
            <a:ext cx="6392552" cy="1295400"/>
          </a:xfrm>
          <a:prstGeom prst="rect">
            <a:avLst/>
          </a:prstGeom>
        </p:spPr>
        <p:txBody>
          <a:bodyPr anchor="b">
            <a:noAutofit/>
          </a:bodyPr>
          <a:lstStyle>
            <a:lvl1pPr marL="0" indent="0" algn="l">
              <a:buNone/>
              <a:defRPr sz="4700" b="1">
                <a:solidFill>
                  <a:schemeClr val="accent5"/>
                </a:solidFill>
              </a:defRPr>
            </a:lvl1pPr>
            <a:lvl2pPr marL="457200" indent="0">
              <a:buNone/>
              <a:defRPr sz="4800">
                <a:solidFill>
                  <a:schemeClr val="bg1"/>
                </a:solidFill>
              </a:defRPr>
            </a:lvl2pPr>
            <a:lvl3pPr marL="914400" indent="0">
              <a:buNone/>
              <a:defRPr sz="4800">
                <a:solidFill>
                  <a:schemeClr val="bg1"/>
                </a:solidFill>
              </a:defRPr>
            </a:lvl3pPr>
            <a:lvl4pPr marL="1371600" indent="0">
              <a:buNone/>
              <a:defRPr sz="4800">
                <a:solidFill>
                  <a:schemeClr val="bg1"/>
                </a:solidFill>
              </a:defRPr>
            </a:lvl4pPr>
            <a:lvl5pPr marL="1828800" indent="0">
              <a:buNone/>
              <a:defRPr sz="4800">
                <a:solidFill>
                  <a:schemeClr val="bg1"/>
                </a:solidFill>
              </a:defRPr>
            </a:lvl5pPr>
          </a:lstStyle>
          <a:p>
            <a:pPr lvl="0"/>
            <a:r>
              <a:rPr lang="en-US"/>
              <a:t>Section Title</a:t>
            </a:r>
          </a:p>
        </p:txBody>
      </p:sp>
      <p:sp>
        <p:nvSpPr>
          <p:cNvPr id="11" name="Freeform 9">
            <a:extLst>
              <a:ext uri="{FF2B5EF4-FFF2-40B4-BE49-F238E27FC236}">
                <a16:creationId xmlns:a16="http://schemas.microsoft.com/office/drawing/2014/main" id="{91675968-A51A-47EB-BDFF-CC5DA54B1A4D}"/>
              </a:ext>
            </a:extLst>
          </p:cNvPr>
          <p:cNvSpPr/>
          <p:nvPr userDrawn="1"/>
        </p:nvSpPr>
        <p:spPr>
          <a:xfrm flipV="1">
            <a:off x="541648" y="3816920"/>
            <a:ext cx="4335152" cy="83560"/>
          </a:xfrm>
          <a:custGeom>
            <a:avLst/>
            <a:gdLst>
              <a:gd name="connsiteX0" fmla="*/ 0 w 6092426"/>
              <a:gd name="connsiteY0" fmla="*/ 82640 h 82640"/>
              <a:gd name="connsiteX1" fmla="*/ 6062149 w 6092426"/>
              <a:gd name="connsiteY1" fmla="*/ 78722 h 82640"/>
              <a:gd name="connsiteX2" fmla="*/ 6092426 w 6092426"/>
              <a:gd name="connsiteY2" fmla="*/ 0 h 82640"/>
              <a:gd name="connsiteX3" fmla="*/ 0 w 6092426"/>
              <a:gd name="connsiteY3" fmla="*/ 0 h 82640"/>
            </a:gdLst>
            <a:ahLst/>
            <a:cxnLst>
              <a:cxn ang="0">
                <a:pos x="connsiteX0" y="connsiteY0"/>
              </a:cxn>
              <a:cxn ang="0">
                <a:pos x="connsiteX1" y="connsiteY1"/>
              </a:cxn>
              <a:cxn ang="0">
                <a:pos x="connsiteX2" y="connsiteY2"/>
              </a:cxn>
              <a:cxn ang="0">
                <a:pos x="connsiteX3" y="connsiteY3"/>
              </a:cxn>
            </a:cxnLst>
            <a:rect l="l" t="t" r="r" b="b"/>
            <a:pathLst>
              <a:path w="6092426" h="82640">
                <a:moveTo>
                  <a:pt x="0" y="82640"/>
                </a:moveTo>
                <a:lnTo>
                  <a:pt x="6062149" y="78722"/>
                </a:lnTo>
                <a:lnTo>
                  <a:pt x="6092426" y="0"/>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12" name="Picture Placeholder 2">
            <a:extLst>
              <a:ext uri="{FF2B5EF4-FFF2-40B4-BE49-F238E27FC236}">
                <a16:creationId xmlns:a16="http://schemas.microsoft.com/office/drawing/2014/main" id="{3D39EAF1-7670-4F8F-823C-EEBD8CA5849B}"/>
              </a:ext>
            </a:extLst>
          </p:cNvPr>
          <p:cNvSpPr>
            <a:spLocks noGrp="1"/>
          </p:cNvSpPr>
          <p:nvPr>
            <p:ph type="pic" sz="quarter" idx="29" hasCustomPrompt="1"/>
          </p:nvPr>
        </p:nvSpPr>
        <p:spPr>
          <a:xfrm>
            <a:off x="5867400" y="0"/>
            <a:ext cx="6326646" cy="6861068"/>
          </a:xfrm>
          <a:custGeom>
            <a:avLst/>
            <a:gdLst>
              <a:gd name="connsiteX0" fmla="*/ 0 w 6324600"/>
              <a:gd name="connsiteY0" fmla="*/ 0 h 6858000"/>
              <a:gd name="connsiteX1" fmla="*/ 6324600 w 6324600"/>
              <a:gd name="connsiteY1" fmla="*/ 0 h 6858000"/>
              <a:gd name="connsiteX2" fmla="*/ 6324600 w 6324600"/>
              <a:gd name="connsiteY2" fmla="*/ 6858000 h 6858000"/>
              <a:gd name="connsiteX3" fmla="*/ 0 w 6324600"/>
              <a:gd name="connsiteY3" fmla="*/ 6858000 h 6858000"/>
              <a:gd name="connsiteX4" fmla="*/ 0 w 6324600"/>
              <a:gd name="connsiteY4" fmla="*/ 0 h 6858000"/>
              <a:gd name="connsiteX0" fmla="*/ 0 w 6324600"/>
              <a:gd name="connsiteY0" fmla="*/ 0 h 6861028"/>
              <a:gd name="connsiteX1" fmla="*/ 6324600 w 6324600"/>
              <a:gd name="connsiteY1" fmla="*/ 0 h 6861028"/>
              <a:gd name="connsiteX2" fmla="*/ 6324600 w 6324600"/>
              <a:gd name="connsiteY2" fmla="*/ 6858000 h 6861028"/>
              <a:gd name="connsiteX3" fmla="*/ 2677093 w 6324600"/>
              <a:gd name="connsiteY3" fmla="*/ 6861028 h 6861028"/>
              <a:gd name="connsiteX4" fmla="*/ 0 w 6324600"/>
              <a:gd name="connsiteY4" fmla="*/ 6858000 h 6861028"/>
              <a:gd name="connsiteX5" fmla="*/ 0 w 6324600"/>
              <a:gd name="connsiteY5" fmla="*/ 0 h 6861028"/>
              <a:gd name="connsiteX0" fmla="*/ 0 w 6324600"/>
              <a:gd name="connsiteY0" fmla="*/ 0 h 6861028"/>
              <a:gd name="connsiteX1" fmla="*/ 6324600 w 6324600"/>
              <a:gd name="connsiteY1" fmla="*/ 0 h 6861028"/>
              <a:gd name="connsiteX2" fmla="*/ 6324600 w 6324600"/>
              <a:gd name="connsiteY2" fmla="*/ 6858000 h 6861028"/>
              <a:gd name="connsiteX3" fmla="*/ 2677093 w 6324600"/>
              <a:gd name="connsiteY3" fmla="*/ 6861028 h 6861028"/>
              <a:gd name="connsiteX4" fmla="*/ 0 w 6324600"/>
              <a:gd name="connsiteY4" fmla="*/ 0 h 6861028"/>
              <a:gd name="connsiteX0" fmla="*/ 0 w 6324600"/>
              <a:gd name="connsiteY0" fmla="*/ 0 h 6861068"/>
              <a:gd name="connsiteX1" fmla="*/ 6324600 w 6324600"/>
              <a:gd name="connsiteY1" fmla="*/ 0 h 6861068"/>
              <a:gd name="connsiteX2" fmla="*/ 6324600 w 6324600"/>
              <a:gd name="connsiteY2" fmla="*/ 6858000 h 6861068"/>
              <a:gd name="connsiteX3" fmla="*/ 5946157 w 6324600"/>
              <a:gd name="connsiteY3" fmla="*/ 6861068 h 6861068"/>
              <a:gd name="connsiteX4" fmla="*/ 2677093 w 6324600"/>
              <a:gd name="connsiteY4" fmla="*/ 6861028 h 6861068"/>
              <a:gd name="connsiteX5" fmla="*/ 0 w 6324600"/>
              <a:gd name="connsiteY5" fmla="*/ 0 h 6861068"/>
              <a:gd name="connsiteX0" fmla="*/ 0 w 6326646"/>
              <a:gd name="connsiteY0" fmla="*/ 0 h 6861068"/>
              <a:gd name="connsiteX1" fmla="*/ 6324600 w 6326646"/>
              <a:gd name="connsiteY1" fmla="*/ 0 h 6861068"/>
              <a:gd name="connsiteX2" fmla="*/ 6326646 w 6326646"/>
              <a:gd name="connsiteY2" fmla="*/ 5707329 h 6861068"/>
              <a:gd name="connsiteX3" fmla="*/ 6324600 w 6326646"/>
              <a:gd name="connsiteY3" fmla="*/ 6858000 h 6861068"/>
              <a:gd name="connsiteX4" fmla="*/ 5946157 w 6326646"/>
              <a:gd name="connsiteY4" fmla="*/ 6861068 h 6861068"/>
              <a:gd name="connsiteX5" fmla="*/ 2677093 w 6326646"/>
              <a:gd name="connsiteY5" fmla="*/ 6861028 h 6861068"/>
              <a:gd name="connsiteX6" fmla="*/ 0 w 6326646"/>
              <a:gd name="connsiteY6" fmla="*/ 0 h 6861068"/>
              <a:gd name="connsiteX0" fmla="*/ 0 w 6326646"/>
              <a:gd name="connsiteY0" fmla="*/ 0 h 6861068"/>
              <a:gd name="connsiteX1" fmla="*/ 6324600 w 6326646"/>
              <a:gd name="connsiteY1" fmla="*/ 0 h 6861068"/>
              <a:gd name="connsiteX2" fmla="*/ 6326646 w 6326646"/>
              <a:gd name="connsiteY2" fmla="*/ 5707329 h 6861068"/>
              <a:gd name="connsiteX3" fmla="*/ 5946157 w 6326646"/>
              <a:gd name="connsiteY3" fmla="*/ 6861068 h 6861068"/>
              <a:gd name="connsiteX4" fmla="*/ 2677093 w 6326646"/>
              <a:gd name="connsiteY4" fmla="*/ 6861028 h 6861068"/>
              <a:gd name="connsiteX5" fmla="*/ 0 w 6326646"/>
              <a:gd name="connsiteY5" fmla="*/ 0 h 6861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26646" h="6861068">
                <a:moveTo>
                  <a:pt x="0" y="0"/>
                </a:moveTo>
                <a:lnTo>
                  <a:pt x="6324600" y="0"/>
                </a:lnTo>
                <a:lnTo>
                  <a:pt x="6326646" y="5707329"/>
                </a:lnTo>
                <a:lnTo>
                  <a:pt x="5946157" y="6861068"/>
                </a:lnTo>
                <a:lnTo>
                  <a:pt x="2677093" y="6861028"/>
                </a:lnTo>
                <a:lnTo>
                  <a:pt x="0" y="0"/>
                </a:lnTo>
                <a:close/>
              </a:path>
            </a:pathLst>
          </a:custGeom>
          <a:solidFill>
            <a:schemeClr val="tx1">
              <a:lumMod val="20000"/>
              <a:lumOff val="80000"/>
            </a:schemeClr>
          </a:solidFill>
        </p:spPr>
        <p:txBody>
          <a:bodyPr tIns="548640"/>
          <a:lstStyle>
            <a:lvl1pPr marL="0" indent="0" algn="ctr">
              <a:buNone/>
              <a:defRPr sz="2000">
                <a:solidFill>
                  <a:schemeClr val="bg1"/>
                </a:solidFill>
              </a:defRPr>
            </a:lvl1pPr>
          </a:lstStyle>
          <a:p>
            <a:r>
              <a:rPr lang="en-US"/>
              <a:t>Image Placeholder with Angle</a:t>
            </a:r>
          </a:p>
          <a:p>
            <a:r>
              <a:rPr lang="en-US"/>
              <a:t>(6.9 x 7.5 in) </a:t>
            </a:r>
          </a:p>
        </p:txBody>
      </p:sp>
    </p:spTree>
    <p:extLst>
      <p:ext uri="{BB962C8B-B14F-4D97-AF65-F5344CB8AC3E}">
        <p14:creationId xmlns:p14="http://schemas.microsoft.com/office/powerpoint/2010/main" val="135400812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3_Blank (with footer)">
    <p:spTree>
      <p:nvGrpSpPr>
        <p:cNvPr id="1" name=""/>
        <p:cNvGrpSpPr/>
        <p:nvPr/>
      </p:nvGrpSpPr>
      <p:grpSpPr>
        <a:xfrm>
          <a:off x="0" y="0"/>
          <a:ext cx="0" cy="0"/>
          <a:chOff x="0" y="0"/>
          <a:chExt cx="0" cy="0"/>
        </a:xfrm>
      </p:grpSpPr>
      <p:pic>
        <p:nvPicPr>
          <p:cNvPr id="11" name="Picture">
            <a:extLst>
              <a:ext uri="{FF2B5EF4-FFF2-40B4-BE49-F238E27FC236}">
                <a16:creationId xmlns:a16="http://schemas.microsoft.com/office/drawing/2014/main" id="{63BCDFC7-A66F-DC43-BCFA-66460272C8EF}"/>
              </a:ext>
            </a:extLst>
          </p:cNvPr>
          <p:cNvPicPr>
            <a:picLocks noChangeAspect="1"/>
          </p:cNvPicPr>
          <p:nvPr/>
        </p:nvPicPr>
        <p:blipFill>
          <a:blip r:embed="rId2"/>
          <a:srcRect/>
          <a:stretch/>
        </p:blipFill>
        <p:spPr>
          <a:xfrm>
            <a:off x="10922769" y="577850"/>
            <a:ext cx="696955" cy="158751"/>
          </a:xfrm>
          <a:prstGeom prst="rect">
            <a:avLst/>
          </a:prstGeom>
        </p:spPr>
      </p:pic>
      <p:sp>
        <p:nvSpPr>
          <p:cNvPr id="22" name="Title">
            <a:extLst>
              <a:ext uri="{FF2B5EF4-FFF2-40B4-BE49-F238E27FC236}">
                <a16:creationId xmlns:a16="http://schemas.microsoft.com/office/drawing/2014/main" id="{ED47CC74-7A25-9148-9C09-43ADFF90F251}"/>
              </a:ext>
            </a:extLst>
          </p:cNvPr>
          <p:cNvSpPr>
            <a:spLocks noGrp="1"/>
          </p:cNvSpPr>
          <p:nvPr>
            <p:ph type="title"/>
          </p:nvPr>
        </p:nvSpPr>
        <p:spPr>
          <a:xfrm>
            <a:off x="590160" y="639618"/>
            <a:ext cx="10332609" cy="446617"/>
          </a:xfrm>
          <a:prstGeom prst="rect">
            <a:avLst/>
          </a:prstGeom>
        </p:spPr>
        <p:txBody>
          <a:bodyPr/>
          <a:lstStyle>
            <a:lvl1pPr>
              <a:defRPr sz="2000" b="0"/>
            </a:lvl1pPr>
          </a:lstStyle>
          <a:p>
            <a:r>
              <a:rPr lang="en-US"/>
              <a:t>Click to edit Master title style</a:t>
            </a:r>
          </a:p>
        </p:txBody>
      </p:sp>
    </p:spTree>
    <p:extLst>
      <p:ext uri="{BB962C8B-B14F-4D97-AF65-F5344CB8AC3E}">
        <p14:creationId xmlns:p14="http://schemas.microsoft.com/office/powerpoint/2010/main" val="690350627"/>
      </p:ext>
    </p:extLst>
  </p:cSld>
  <p:clrMapOvr>
    <a:masterClrMapping/>
  </p:clrMapOvr>
  <p:hf hdr="0" dt="0"/>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D544F7AA-A3C7-A94C-BAF4-BD209B1ACCDA}"/>
              </a:ext>
            </a:extLst>
          </p:cNvPr>
          <p:cNvSpPr>
            <a:spLocks noGrp="1"/>
          </p:cNvSpPr>
          <p:nvPr>
            <p:ph type="title"/>
          </p:nvPr>
        </p:nvSpPr>
        <p:spPr>
          <a:xfrm>
            <a:off x="563187" y="448175"/>
            <a:ext cx="10440000" cy="446617"/>
          </a:xfrm>
          <a:prstGeom prst="rect">
            <a:avLst/>
          </a:prstGeom>
        </p:spPr>
        <p:txBody>
          <a:bodyPr/>
          <a:lstStyle>
            <a:lvl1pPr>
              <a:defRPr sz="2000"/>
            </a:lvl1pPr>
          </a:lstStyle>
          <a:p>
            <a:r>
              <a:rPr lang="en-US"/>
              <a:t>Click to edit Master title style</a:t>
            </a:r>
          </a:p>
        </p:txBody>
      </p:sp>
      <p:sp>
        <p:nvSpPr>
          <p:cNvPr id="5" name="Text Placeholder 4">
            <a:extLst>
              <a:ext uri="{FF2B5EF4-FFF2-40B4-BE49-F238E27FC236}">
                <a16:creationId xmlns:a16="http://schemas.microsoft.com/office/drawing/2014/main" id="{B8EB3FDF-5F61-4ACD-9714-F0E357D50AA6}"/>
              </a:ext>
            </a:extLst>
          </p:cNvPr>
          <p:cNvSpPr>
            <a:spLocks noGrp="1"/>
          </p:cNvSpPr>
          <p:nvPr>
            <p:ph type="body" sz="quarter" idx="10" hasCustomPrompt="1"/>
          </p:nvPr>
        </p:nvSpPr>
        <p:spPr>
          <a:xfrm>
            <a:off x="563188" y="144463"/>
            <a:ext cx="10332609" cy="268287"/>
          </a:xfrm>
        </p:spPr>
        <p:txBody>
          <a:bodyPr/>
          <a:lstStyle>
            <a:lvl1pPr marL="0" indent="0">
              <a:spcBef>
                <a:spcPts val="0"/>
              </a:spcBef>
              <a:spcAft>
                <a:spcPts val="0"/>
              </a:spcAft>
              <a:defRPr sz="1400" i="0">
                <a:latin typeface="+mj-lt"/>
              </a:defRPr>
            </a:lvl1pPr>
            <a:lvl2pPr marL="0" indent="0">
              <a:spcBef>
                <a:spcPts val="0"/>
              </a:spcBef>
              <a:spcAft>
                <a:spcPts val="0"/>
              </a:spcAft>
              <a:defRPr sz="1200">
                <a:latin typeface="+mj-lt"/>
              </a:defRPr>
            </a:lvl2pPr>
            <a:lvl3pPr marL="0" indent="0">
              <a:spcBef>
                <a:spcPts val="0"/>
              </a:spcBef>
              <a:spcAft>
                <a:spcPts val="0"/>
              </a:spcAft>
              <a:defRPr sz="1200">
                <a:latin typeface="+mj-lt"/>
              </a:defRPr>
            </a:lvl3pPr>
            <a:lvl4pPr marL="0" indent="0">
              <a:spcBef>
                <a:spcPts val="0"/>
              </a:spcBef>
              <a:spcAft>
                <a:spcPts val="0"/>
              </a:spcAft>
              <a:defRPr sz="1200">
                <a:latin typeface="+mj-lt"/>
              </a:defRPr>
            </a:lvl4pPr>
            <a:lvl5pPr marL="0" indent="0">
              <a:spcBef>
                <a:spcPts val="0"/>
              </a:spcBef>
              <a:spcAft>
                <a:spcPts val="0"/>
              </a:spcAft>
              <a:defRPr sz="1200">
                <a:latin typeface="+mj-lt"/>
              </a:defRPr>
            </a:lvl5pPr>
          </a:lstStyle>
          <a:p>
            <a:pPr lvl="0"/>
            <a:r>
              <a:rPr lang="en-US"/>
              <a:t>Section Title</a:t>
            </a:r>
          </a:p>
        </p:txBody>
      </p:sp>
      <p:pic>
        <p:nvPicPr>
          <p:cNvPr id="6" name="Picture">
            <a:extLst>
              <a:ext uri="{FF2B5EF4-FFF2-40B4-BE49-F238E27FC236}">
                <a16:creationId xmlns:a16="http://schemas.microsoft.com/office/drawing/2014/main" id="{8AF2DB0B-A171-4471-866D-4DA2DECE55CC}"/>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11024373" y="412750"/>
            <a:ext cx="696955" cy="158751"/>
          </a:xfrm>
          <a:prstGeom prst="rect">
            <a:avLst/>
          </a:prstGeom>
        </p:spPr>
      </p:pic>
    </p:spTree>
    <p:extLst>
      <p:ext uri="{BB962C8B-B14F-4D97-AF65-F5344CB8AC3E}">
        <p14:creationId xmlns:p14="http://schemas.microsoft.com/office/powerpoint/2010/main" val="235941733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Section divider solid (gray)">
    <p:bg>
      <p:bgPr>
        <a:solidFill>
          <a:schemeClr val="accent4"/>
        </a:solidFill>
        <a:effectLst/>
      </p:bgPr>
    </p:bg>
    <p:spTree>
      <p:nvGrpSpPr>
        <p:cNvPr id="1" name=""/>
        <p:cNvGrpSpPr/>
        <p:nvPr/>
      </p:nvGrpSpPr>
      <p:grpSpPr>
        <a:xfrm>
          <a:off x="0" y="0"/>
          <a:ext cx="0" cy="0"/>
          <a:chOff x="0" y="0"/>
          <a:chExt cx="0" cy="0"/>
        </a:xfrm>
      </p:grpSpPr>
      <p:sp>
        <p:nvSpPr>
          <p:cNvPr id="15" name="Rectangle 14"/>
          <p:cNvSpPr/>
          <p:nvPr userDrawn="1"/>
        </p:nvSpPr>
        <p:spPr>
          <a:xfrm>
            <a:off x="416560" y="6152598"/>
            <a:ext cx="11031728" cy="5123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l">
              <a:buFont typeface="Arial" panose="020B0604020202020204" pitchFamily="34" charset="0"/>
              <a:buNone/>
            </a:pPr>
            <a:endParaRPr lang="en-US" sz="1400" dirty="0"/>
          </a:p>
        </p:txBody>
      </p:sp>
      <p:sp>
        <p:nvSpPr>
          <p:cNvPr id="2" name="Title"/>
          <p:cNvSpPr>
            <a:spLocks noGrp="1"/>
          </p:cNvSpPr>
          <p:nvPr>
            <p:ph type="title"/>
          </p:nvPr>
        </p:nvSpPr>
        <p:spPr>
          <a:xfrm>
            <a:off x="563188" y="1676633"/>
            <a:ext cx="8158537" cy="1423755"/>
          </a:xfrm>
          <a:prstGeom prst="rect">
            <a:avLst/>
          </a:prstGeom>
        </p:spPr>
        <p:txBody>
          <a:bodyPr>
            <a:noAutofit/>
          </a:bodyPr>
          <a:lstStyle>
            <a:lvl1pPr>
              <a:lnSpc>
                <a:spcPct val="80000"/>
              </a:lnSpc>
              <a:defRPr sz="5400">
                <a:solidFill>
                  <a:schemeClr val="bg1"/>
                </a:solidFill>
              </a:defRPr>
            </a:lvl1pPr>
          </a:lstStyle>
          <a:p>
            <a:r>
              <a:rPr lang="en-US"/>
              <a:t>Click to edit Master title style</a:t>
            </a:r>
            <a:endParaRPr lang="en-US" dirty="0"/>
          </a:p>
        </p:txBody>
      </p:sp>
      <p:sp>
        <p:nvSpPr>
          <p:cNvPr id="12" name="Text Placeholder"/>
          <p:cNvSpPr>
            <a:spLocks noGrp="1"/>
          </p:cNvSpPr>
          <p:nvPr>
            <p:ph type="body" sz="quarter" idx="12"/>
          </p:nvPr>
        </p:nvSpPr>
        <p:spPr>
          <a:xfrm>
            <a:off x="563564" y="3134095"/>
            <a:ext cx="8156448" cy="1426464"/>
          </a:xfrm>
        </p:spPr>
        <p:txBody>
          <a:bodyPr>
            <a:noAutofit/>
          </a:bodyPr>
          <a:lstStyle>
            <a:lvl1pPr>
              <a:defRPr sz="1800">
                <a:solidFill>
                  <a:schemeClr val="bg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p:cNvPicPr>
            <a:picLocks noChangeAspect="1"/>
          </p:cNvPicPr>
          <p:nvPr userDrawn="1"/>
        </p:nvPicPr>
        <p:blipFill>
          <a:blip r:embed="rId2"/>
          <a:stretch>
            <a:fillRect/>
          </a:stretch>
        </p:blipFill>
        <p:spPr>
          <a:xfrm>
            <a:off x="10921994" y="577850"/>
            <a:ext cx="698505" cy="158751"/>
          </a:xfrm>
          <a:prstGeom prst="rect">
            <a:avLst/>
          </a:prstGeom>
        </p:spPr>
      </p:pic>
      <p:sp>
        <p:nvSpPr>
          <p:cNvPr id="11" name="Footer Placeholder"/>
          <p:cNvSpPr txBox="1"/>
          <p:nvPr userDrawn="1"/>
        </p:nvSpPr>
        <p:spPr>
          <a:xfrm>
            <a:off x="542291" y="6356351"/>
            <a:ext cx="311784" cy="189231"/>
          </a:xfrm>
          <a:prstGeom prst="rect">
            <a:avLst/>
          </a:prstGeom>
        </p:spPr>
        <p:txBody>
          <a:bodyPr lIns="0" anchor="ctr"/>
          <a:lstStyle>
            <a:defPPr>
              <a:defRPr lang="en-US"/>
            </a:defPPr>
            <a:lvl1pPr marL="0" algn="l" defTabSz="914400" rtl="0" eaLnBrk="1" latinLnBrk="0" hangingPunct="1">
              <a:defRPr sz="1800" kern="1200">
                <a:solidFill>
                  <a:schemeClr val="accent4"/>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AFB7941B-64BF-9D44-BB48-81CE7C26A230}" type="slidenum">
              <a:rPr lang="en-US" sz="800" smtClean="0">
                <a:solidFill>
                  <a:schemeClr val="bg1"/>
                </a:solidFill>
              </a:rPr>
              <a:t>‹#›</a:t>
            </a:fld>
            <a:endParaRPr lang="en-US" sz="800" dirty="0">
              <a:solidFill>
                <a:schemeClr val="bg1"/>
              </a:solidFill>
            </a:endParaRPr>
          </a:p>
        </p:txBody>
      </p:sp>
      <p:pic>
        <p:nvPicPr>
          <p:cNvPr id="13" name="Picture"/>
          <p:cNvPicPr>
            <a:picLocks noChangeAspect="1"/>
          </p:cNvPicPr>
          <p:nvPr userDrawn="1"/>
        </p:nvPicPr>
        <p:blipFill rotWithShape="1">
          <a:blip r:embed="rId3"/>
          <a:srcRect l="1739" r="-249"/>
          <a:stretch>
            <a:fillRect/>
          </a:stretch>
        </p:blipFill>
        <p:spPr>
          <a:xfrm>
            <a:off x="542291" y="6152598"/>
            <a:ext cx="10908030" cy="298367"/>
          </a:xfrm>
          <a:prstGeom prst="rect">
            <a:avLst/>
          </a:prstGeom>
        </p:spPr>
      </p:pic>
      <p:sp>
        <p:nvSpPr>
          <p:cNvPr id="14" name="Footer Placeholder"/>
          <p:cNvSpPr txBox="1"/>
          <p:nvPr userDrawn="1"/>
        </p:nvSpPr>
        <p:spPr>
          <a:xfrm>
            <a:off x="768349" y="6356351"/>
            <a:ext cx="4457700" cy="189231"/>
          </a:xfrm>
          <a:prstGeom prst="rect">
            <a:avLst/>
          </a:prstGeom>
        </p:spPr>
        <p:txBody>
          <a:bodyPr anchor="ctr"/>
          <a:lstStyle>
            <a:defPPr>
              <a:defRPr lang="en-US"/>
            </a:defPPr>
            <a:lvl1pPr marL="0" algn="l" defTabSz="914400" rtl="0" eaLnBrk="1" latinLnBrk="0" hangingPunct="1">
              <a:defRPr sz="1800" kern="1200">
                <a:solidFill>
                  <a:schemeClr val="accent4"/>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800" dirty="0">
                <a:solidFill>
                  <a:schemeClr val="bg1"/>
                </a:solidFill>
              </a:rPr>
              <a:t>Copyright © 2022 Virtusa Corporation. All Rights Reserved.</a:t>
            </a:r>
          </a:p>
        </p:txBody>
      </p:sp>
    </p:spTree>
    <p:extLst>
      <p:ext uri="{BB962C8B-B14F-4D97-AF65-F5344CB8AC3E}">
        <p14:creationId xmlns:p14="http://schemas.microsoft.com/office/powerpoint/2010/main" val="8682251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99244-1640-4C0E-8F93-9B641905821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C452905-2B02-438C-B43B-16628B1BF01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622B6E8-9D34-4879-942A-1CC250B099E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33B78D3-449E-4B3E-9FE6-3595E1569D79}"/>
              </a:ext>
            </a:extLst>
          </p:cNvPr>
          <p:cNvSpPr>
            <a:spLocks noGrp="1"/>
          </p:cNvSpPr>
          <p:nvPr>
            <p:ph type="dt" sz="half" idx="10"/>
          </p:nvPr>
        </p:nvSpPr>
        <p:spPr/>
        <p:txBody>
          <a:bodyPr/>
          <a:lstStyle/>
          <a:p>
            <a:fld id="{0A5AE104-A90E-4DC0-A36A-1B2C66601B89}" type="datetimeFigureOut">
              <a:rPr lang="en-IN" smtClean="0"/>
              <a:t>30-05-2023</a:t>
            </a:fld>
            <a:endParaRPr lang="en-IN"/>
          </a:p>
        </p:txBody>
      </p:sp>
      <p:sp>
        <p:nvSpPr>
          <p:cNvPr id="6" name="Footer Placeholder 5">
            <a:extLst>
              <a:ext uri="{FF2B5EF4-FFF2-40B4-BE49-F238E27FC236}">
                <a16:creationId xmlns:a16="http://schemas.microsoft.com/office/drawing/2014/main" id="{6916ABF3-7BA6-4EF0-ACB1-B12F69DF41A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CA0B606-DC17-4D06-8568-4039C8E9C44E}"/>
              </a:ext>
            </a:extLst>
          </p:cNvPr>
          <p:cNvSpPr>
            <a:spLocks noGrp="1"/>
          </p:cNvSpPr>
          <p:nvPr>
            <p:ph type="sldNum" sz="quarter" idx="12"/>
          </p:nvPr>
        </p:nvSpPr>
        <p:spPr/>
        <p:txBody>
          <a:bodyPr/>
          <a:lstStyle/>
          <a:p>
            <a:fld id="{BFA843FA-3B7E-4B08-80FD-A3472E0CA8E4}" type="slidenum">
              <a:rPr lang="en-IN" smtClean="0"/>
              <a:t>‹#›</a:t>
            </a:fld>
            <a:endParaRPr lang="en-IN"/>
          </a:p>
        </p:txBody>
      </p:sp>
    </p:spTree>
    <p:extLst>
      <p:ext uri="{BB962C8B-B14F-4D97-AF65-F5344CB8AC3E}">
        <p14:creationId xmlns:p14="http://schemas.microsoft.com/office/powerpoint/2010/main" val="34572480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05FF3-4A2E-42DF-847F-8C139F1E452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ED65BDC-063F-4DDF-B522-0A78949884D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FFB486D-9418-4302-8064-FAD82B0A8AC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9C2ABF9-4E9F-49F3-96CF-4DA55375A1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BEEDB67-3523-42E4-BEA3-FBB8F7619E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6E4239B-396E-416B-8FF1-318F8C261366}"/>
              </a:ext>
            </a:extLst>
          </p:cNvPr>
          <p:cNvSpPr>
            <a:spLocks noGrp="1"/>
          </p:cNvSpPr>
          <p:nvPr>
            <p:ph type="dt" sz="half" idx="10"/>
          </p:nvPr>
        </p:nvSpPr>
        <p:spPr/>
        <p:txBody>
          <a:bodyPr/>
          <a:lstStyle/>
          <a:p>
            <a:fld id="{0A5AE104-A90E-4DC0-A36A-1B2C66601B89}" type="datetimeFigureOut">
              <a:rPr lang="en-IN" smtClean="0"/>
              <a:t>30-05-2023</a:t>
            </a:fld>
            <a:endParaRPr lang="en-IN"/>
          </a:p>
        </p:txBody>
      </p:sp>
      <p:sp>
        <p:nvSpPr>
          <p:cNvPr id="8" name="Footer Placeholder 7">
            <a:extLst>
              <a:ext uri="{FF2B5EF4-FFF2-40B4-BE49-F238E27FC236}">
                <a16:creationId xmlns:a16="http://schemas.microsoft.com/office/drawing/2014/main" id="{171AC25B-9E47-4D96-9E90-C1D142AC358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778CB53-B653-4DD2-895A-2199EDEF6F81}"/>
              </a:ext>
            </a:extLst>
          </p:cNvPr>
          <p:cNvSpPr>
            <a:spLocks noGrp="1"/>
          </p:cNvSpPr>
          <p:nvPr>
            <p:ph type="sldNum" sz="quarter" idx="12"/>
          </p:nvPr>
        </p:nvSpPr>
        <p:spPr/>
        <p:txBody>
          <a:bodyPr/>
          <a:lstStyle/>
          <a:p>
            <a:fld id="{BFA843FA-3B7E-4B08-80FD-A3472E0CA8E4}" type="slidenum">
              <a:rPr lang="en-IN" smtClean="0"/>
              <a:t>‹#›</a:t>
            </a:fld>
            <a:endParaRPr lang="en-IN"/>
          </a:p>
        </p:txBody>
      </p:sp>
    </p:spTree>
    <p:extLst>
      <p:ext uri="{BB962C8B-B14F-4D97-AF65-F5344CB8AC3E}">
        <p14:creationId xmlns:p14="http://schemas.microsoft.com/office/powerpoint/2010/main" val="26700408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441133-E83D-465C-A7A8-13FDCF4C258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7D5B0AD-09AD-4654-BC33-3033E180C2E0}"/>
              </a:ext>
            </a:extLst>
          </p:cNvPr>
          <p:cNvSpPr>
            <a:spLocks noGrp="1"/>
          </p:cNvSpPr>
          <p:nvPr>
            <p:ph type="dt" sz="half" idx="10"/>
          </p:nvPr>
        </p:nvSpPr>
        <p:spPr/>
        <p:txBody>
          <a:bodyPr/>
          <a:lstStyle/>
          <a:p>
            <a:fld id="{0A5AE104-A90E-4DC0-A36A-1B2C66601B89}" type="datetimeFigureOut">
              <a:rPr lang="en-IN" smtClean="0"/>
              <a:t>30-05-2023</a:t>
            </a:fld>
            <a:endParaRPr lang="en-IN"/>
          </a:p>
        </p:txBody>
      </p:sp>
      <p:sp>
        <p:nvSpPr>
          <p:cNvPr id="4" name="Footer Placeholder 3">
            <a:extLst>
              <a:ext uri="{FF2B5EF4-FFF2-40B4-BE49-F238E27FC236}">
                <a16:creationId xmlns:a16="http://schemas.microsoft.com/office/drawing/2014/main" id="{D9358354-03C9-433A-84D0-131570A47B1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267208B-629C-4EE2-B204-BD2CEC93AC5E}"/>
              </a:ext>
            </a:extLst>
          </p:cNvPr>
          <p:cNvSpPr>
            <a:spLocks noGrp="1"/>
          </p:cNvSpPr>
          <p:nvPr>
            <p:ph type="sldNum" sz="quarter" idx="12"/>
          </p:nvPr>
        </p:nvSpPr>
        <p:spPr/>
        <p:txBody>
          <a:bodyPr/>
          <a:lstStyle/>
          <a:p>
            <a:fld id="{BFA843FA-3B7E-4B08-80FD-A3472E0CA8E4}" type="slidenum">
              <a:rPr lang="en-IN" smtClean="0"/>
              <a:t>‹#›</a:t>
            </a:fld>
            <a:endParaRPr lang="en-IN"/>
          </a:p>
        </p:txBody>
      </p:sp>
    </p:spTree>
    <p:extLst>
      <p:ext uri="{BB962C8B-B14F-4D97-AF65-F5344CB8AC3E}">
        <p14:creationId xmlns:p14="http://schemas.microsoft.com/office/powerpoint/2010/main" val="9666432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85A9DBF-FB3A-4495-9527-757178239603}"/>
              </a:ext>
            </a:extLst>
          </p:cNvPr>
          <p:cNvSpPr>
            <a:spLocks noGrp="1"/>
          </p:cNvSpPr>
          <p:nvPr>
            <p:ph type="dt" sz="half" idx="10"/>
          </p:nvPr>
        </p:nvSpPr>
        <p:spPr/>
        <p:txBody>
          <a:bodyPr/>
          <a:lstStyle/>
          <a:p>
            <a:fld id="{0A5AE104-A90E-4DC0-A36A-1B2C66601B89}" type="datetimeFigureOut">
              <a:rPr lang="en-IN" smtClean="0"/>
              <a:t>30-05-2023</a:t>
            </a:fld>
            <a:endParaRPr lang="en-IN"/>
          </a:p>
        </p:txBody>
      </p:sp>
      <p:sp>
        <p:nvSpPr>
          <p:cNvPr id="3" name="Footer Placeholder 2">
            <a:extLst>
              <a:ext uri="{FF2B5EF4-FFF2-40B4-BE49-F238E27FC236}">
                <a16:creationId xmlns:a16="http://schemas.microsoft.com/office/drawing/2014/main" id="{3FE6DC50-BA39-4F44-8E72-23ED57A9EBC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77CD7FE-1A1D-4A8A-BEC7-BB81C0AB8FE3}"/>
              </a:ext>
            </a:extLst>
          </p:cNvPr>
          <p:cNvSpPr>
            <a:spLocks noGrp="1"/>
          </p:cNvSpPr>
          <p:nvPr>
            <p:ph type="sldNum" sz="quarter" idx="12"/>
          </p:nvPr>
        </p:nvSpPr>
        <p:spPr/>
        <p:txBody>
          <a:bodyPr/>
          <a:lstStyle/>
          <a:p>
            <a:fld id="{BFA843FA-3B7E-4B08-80FD-A3472E0CA8E4}" type="slidenum">
              <a:rPr lang="en-IN" smtClean="0"/>
              <a:t>‹#›</a:t>
            </a:fld>
            <a:endParaRPr lang="en-IN"/>
          </a:p>
        </p:txBody>
      </p:sp>
    </p:spTree>
    <p:extLst>
      <p:ext uri="{BB962C8B-B14F-4D97-AF65-F5344CB8AC3E}">
        <p14:creationId xmlns:p14="http://schemas.microsoft.com/office/powerpoint/2010/main" val="8917392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523F2-4435-403C-A7BE-8BBA99E471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BC48CB5-ED0A-4417-A2AB-0BED71F7910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20E98F6-03CE-4C9A-A4E9-E8D8993538C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499CEA4-E981-49DA-9270-7E79AF93F117}"/>
              </a:ext>
            </a:extLst>
          </p:cNvPr>
          <p:cNvSpPr>
            <a:spLocks noGrp="1"/>
          </p:cNvSpPr>
          <p:nvPr>
            <p:ph type="dt" sz="half" idx="10"/>
          </p:nvPr>
        </p:nvSpPr>
        <p:spPr/>
        <p:txBody>
          <a:bodyPr/>
          <a:lstStyle/>
          <a:p>
            <a:fld id="{0A5AE104-A90E-4DC0-A36A-1B2C66601B89}" type="datetimeFigureOut">
              <a:rPr lang="en-IN" smtClean="0"/>
              <a:t>30-05-2023</a:t>
            </a:fld>
            <a:endParaRPr lang="en-IN"/>
          </a:p>
        </p:txBody>
      </p:sp>
      <p:sp>
        <p:nvSpPr>
          <p:cNvPr id="6" name="Footer Placeholder 5">
            <a:extLst>
              <a:ext uri="{FF2B5EF4-FFF2-40B4-BE49-F238E27FC236}">
                <a16:creationId xmlns:a16="http://schemas.microsoft.com/office/drawing/2014/main" id="{4E28794C-6A0F-49E8-81C2-F407C594690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A91EE3A-2350-42E6-854E-8BD0FFC027EC}"/>
              </a:ext>
            </a:extLst>
          </p:cNvPr>
          <p:cNvSpPr>
            <a:spLocks noGrp="1"/>
          </p:cNvSpPr>
          <p:nvPr>
            <p:ph type="sldNum" sz="quarter" idx="12"/>
          </p:nvPr>
        </p:nvSpPr>
        <p:spPr/>
        <p:txBody>
          <a:bodyPr/>
          <a:lstStyle/>
          <a:p>
            <a:fld id="{BFA843FA-3B7E-4B08-80FD-A3472E0CA8E4}" type="slidenum">
              <a:rPr lang="en-IN" smtClean="0"/>
              <a:t>‹#›</a:t>
            </a:fld>
            <a:endParaRPr lang="en-IN"/>
          </a:p>
        </p:txBody>
      </p:sp>
    </p:spTree>
    <p:extLst>
      <p:ext uri="{BB962C8B-B14F-4D97-AF65-F5344CB8AC3E}">
        <p14:creationId xmlns:p14="http://schemas.microsoft.com/office/powerpoint/2010/main" val="42944374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1F4B2-861D-4FB8-A6B0-1054C02167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01B3D2C-1566-449B-9D44-B3876E2135E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BAE60794-515B-48CB-BDCC-E82B56011D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1DB7EE-2DE2-4636-961D-5F9F7EC9C24F}"/>
              </a:ext>
            </a:extLst>
          </p:cNvPr>
          <p:cNvSpPr>
            <a:spLocks noGrp="1"/>
          </p:cNvSpPr>
          <p:nvPr>
            <p:ph type="dt" sz="half" idx="10"/>
          </p:nvPr>
        </p:nvSpPr>
        <p:spPr/>
        <p:txBody>
          <a:bodyPr/>
          <a:lstStyle/>
          <a:p>
            <a:fld id="{0A5AE104-A90E-4DC0-A36A-1B2C66601B89}" type="datetimeFigureOut">
              <a:rPr lang="en-IN" smtClean="0"/>
              <a:t>30-05-2023</a:t>
            </a:fld>
            <a:endParaRPr lang="en-IN"/>
          </a:p>
        </p:txBody>
      </p:sp>
      <p:sp>
        <p:nvSpPr>
          <p:cNvPr id="6" name="Footer Placeholder 5">
            <a:extLst>
              <a:ext uri="{FF2B5EF4-FFF2-40B4-BE49-F238E27FC236}">
                <a16:creationId xmlns:a16="http://schemas.microsoft.com/office/drawing/2014/main" id="{FC3938DE-98F2-4377-8B54-38AEC506043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DD3E0F9-C0C1-4DC7-9010-DAB81E33AB70}"/>
              </a:ext>
            </a:extLst>
          </p:cNvPr>
          <p:cNvSpPr>
            <a:spLocks noGrp="1"/>
          </p:cNvSpPr>
          <p:nvPr>
            <p:ph type="sldNum" sz="quarter" idx="12"/>
          </p:nvPr>
        </p:nvSpPr>
        <p:spPr/>
        <p:txBody>
          <a:bodyPr/>
          <a:lstStyle/>
          <a:p>
            <a:fld id="{BFA843FA-3B7E-4B08-80FD-A3472E0CA8E4}" type="slidenum">
              <a:rPr lang="en-IN" smtClean="0"/>
              <a:t>‹#›</a:t>
            </a:fld>
            <a:endParaRPr lang="en-IN"/>
          </a:p>
        </p:txBody>
      </p:sp>
    </p:spTree>
    <p:extLst>
      <p:ext uri="{BB962C8B-B14F-4D97-AF65-F5344CB8AC3E}">
        <p14:creationId xmlns:p14="http://schemas.microsoft.com/office/powerpoint/2010/main" val="26173839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slideLayout" Target="../slideLayouts/slideLayout30.xml"/><Relationship Id="rId26" Type="http://schemas.openxmlformats.org/officeDocument/2006/relationships/theme" Target="../theme/theme2.xml"/><Relationship Id="rId3" Type="http://schemas.openxmlformats.org/officeDocument/2006/relationships/slideLayout" Target="../slideLayouts/slideLayout15.xml"/><Relationship Id="rId21" Type="http://schemas.openxmlformats.org/officeDocument/2006/relationships/slideLayout" Target="../slideLayouts/slideLayout33.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5" Type="http://schemas.openxmlformats.org/officeDocument/2006/relationships/slideLayout" Target="../slideLayouts/slideLayout37.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20" Type="http://schemas.openxmlformats.org/officeDocument/2006/relationships/slideLayout" Target="../slideLayouts/slideLayout32.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24" Type="http://schemas.openxmlformats.org/officeDocument/2006/relationships/slideLayout" Target="../slideLayouts/slideLayout36.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23" Type="http://schemas.openxmlformats.org/officeDocument/2006/relationships/slideLayout" Target="../slideLayouts/slideLayout35.xml"/><Relationship Id="rId10" Type="http://schemas.openxmlformats.org/officeDocument/2006/relationships/slideLayout" Target="../slideLayouts/slideLayout22.xml"/><Relationship Id="rId19" Type="http://schemas.openxmlformats.org/officeDocument/2006/relationships/slideLayout" Target="../slideLayouts/slideLayout31.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 Id="rId22"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4D3E975-446F-49AB-87FA-12413257019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8A39D1F-A16F-446C-8876-67C6F0F374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AC827D1-EA1E-4459-91A4-7F6DFABE187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5AE104-A90E-4DC0-A36A-1B2C66601B89}" type="datetimeFigureOut">
              <a:rPr lang="en-IN" smtClean="0"/>
              <a:t>30-05-2023</a:t>
            </a:fld>
            <a:endParaRPr lang="en-IN"/>
          </a:p>
        </p:txBody>
      </p:sp>
      <p:sp>
        <p:nvSpPr>
          <p:cNvPr id="5" name="Footer Placeholder 4">
            <a:extLst>
              <a:ext uri="{FF2B5EF4-FFF2-40B4-BE49-F238E27FC236}">
                <a16:creationId xmlns:a16="http://schemas.microsoft.com/office/drawing/2014/main" id="{8BEB5955-6027-49C9-9A02-CBAC142C8A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FC6A893-0D69-47B4-8B2D-1C182522A1A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A843FA-3B7E-4B08-80FD-A3472E0CA8E4}" type="slidenum">
              <a:rPr lang="en-IN" smtClean="0"/>
              <a:t>‹#›</a:t>
            </a:fld>
            <a:endParaRPr lang="en-IN"/>
          </a:p>
        </p:txBody>
      </p:sp>
    </p:spTree>
    <p:extLst>
      <p:ext uri="{BB962C8B-B14F-4D97-AF65-F5344CB8AC3E}">
        <p14:creationId xmlns:p14="http://schemas.microsoft.com/office/powerpoint/2010/main" val="3484117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9A2BB1E0-FCB5-0D4D-BCAD-230D6C2E9A05}"/>
              </a:ext>
            </a:extLst>
          </p:cNvPr>
          <p:cNvSpPr>
            <a:spLocks noGrp="1"/>
          </p:cNvSpPr>
          <p:nvPr>
            <p:ph type="title"/>
          </p:nvPr>
        </p:nvSpPr>
        <p:spPr>
          <a:xfrm>
            <a:off x="563188" y="969403"/>
            <a:ext cx="11057312" cy="940079"/>
          </a:xfrm>
          <a:prstGeom prst="rect">
            <a:avLst/>
          </a:prstGeom>
        </p:spPr>
        <p:txBody>
          <a:bodyPr vert="horz" lIns="0" tIns="0" rIns="0" bIns="0" rtlCol="0" anchor="t">
            <a:noAutofit/>
          </a:bodyPr>
          <a:lstStyle/>
          <a:p>
            <a:r>
              <a:rPr lang="en-US"/>
              <a:t>1 Column Click to edit Master title style</a:t>
            </a:r>
          </a:p>
        </p:txBody>
      </p:sp>
      <p:sp>
        <p:nvSpPr>
          <p:cNvPr id="3" name="Text Placeholder">
            <a:extLst>
              <a:ext uri="{FF2B5EF4-FFF2-40B4-BE49-F238E27FC236}">
                <a16:creationId xmlns:a16="http://schemas.microsoft.com/office/drawing/2014/main" id="{2F7C4AF1-09E7-FD40-A50F-49DD8096CC00}"/>
              </a:ext>
            </a:extLst>
          </p:cNvPr>
          <p:cNvSpPr>
            <a:spLocks noGrp="1"/>
          </p:cNvSpPr>
          <p:nvPr>
            <p:ph type="body" idx="1"/>
          </p:nvPr>
        </p:nvSpPr>
        <p:spPr>
          <a:xfrm>
            <a:off x="563188" y="1969448"/>
            <a:ext cx="8158537" cy="4051804"/>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Footer Placeholder">
            <a:extLst>
              <a:ext uri="{FF2B5EF4-FFF2-40B4-BE49-F238E27FC236}">
                <a16:creationId xmlns:a16="http://schemas.microsoft.com/office/drawing/2014/main" id="{CE41C520-E7F3-7A4B-85A3-6D35257D752E}"/>
              </a:ext>
            </a:extLst>
          </p:cNvPr>
          <p:cNvSpPr txBox="1">
            <a:spLocks/>
          </p:cNvSpPr>
          <p:nvPr userDrawn="1"/>
        </p:nvSpPr>
        <p:spPr>
          <a:xfrm>
            <a:off x="768477" y="6356351"/>
            <a:ext cx="4457700" cy="189231"/>
          </a:xfrm>
          <a:prstGeom prst="rect">
            <a:avLst/>
          </a:prstGeom>
        </p:spPr>
        <p:txBody>
          <a:bodyPr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en-US" sz="800">
                <a:solidFill>
                  <a:schemeClr val="bg1">
                    <a:lumMod val="65000"/>
                  </a:schemeClr>
                </a:solidFill>
              </a:rPr>
              <a:t>Copyright © 2021 Virtusa Corporation. All Rights Reserved.</a:t>
            </a:r>
          </a:p>
        </p:txBody>
      </p:sp>
      <p:sp>
        <p:nvSpPr>
          <p:cNvPr id="12" name="Footer Placeholder">
            <a:extLst>
              <a:ext uri="{FF2B5EF4-FFF2-40B4-BE49-F238E27FC236}">
                <a16:creationId xmlns:a16="http://schemas.microsoft.com/office/drawing/2014/main" id="{284C079A-9E24-2241-8116-8240FDBF2C00}"/>
              </a:ext>
            </a:extLst>
          </p:cNvPr>
          <p:cNvSpPr txBox="1">
            <a:spLocks/>
          </p:cNvSpPr>
          <p:nvPr userDrawn="1"/>
        </p:nvSpPr>
        <p:spPr>
          <a:xfrm>
            <a:off x="542291" y="6356351"/>
            <a:ext cx="311784" cy="189231"/>
          </a:xfrm>
          <a:prstGeom prst="rect">
            <a:avLst/>
          </a:prstGeom>
        </p:spPr>
        <p:txBody>
          <a:bodyPr lIns="0" anchor="ctr"/>
          <a:lstStyle>
            <a:defPPr>
              <a:defRPr lang="en-US"/>
            </a:defPPr>
            <a:lvl1pPr marL="0" algn="l" defTabSz="914377" rtl="0" eaLnBrk="1" latinLnBrk="0" hangingPunct="1">
              <a:defRPr sz="1800" kern="1200">
                <a:solidFill>
                  <a:schemeClr val="accent4"/>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l"/>
            <a:fld id="{AFB7941B-64BF-9D44-BB48-81CE7C26A230}" type="slidenum">
              <a:rPr lang="en-US" sz="800" smtClean="0">
                <a:solidFill>
                  <a:schemeClr val="bg1">
                    <a:lumMod val="65000"/>
                  </a:schemeClr>
                </a:solidFill>
              </a:rPr>
              <a:pPr algn="l"/>
              <a:t>‹#›</a:t>
            </a:fld>
            <a:endParaRPr lang="en-US" sz="800">
              <a:solidFill>
                <a:schemeClr val="bg1">
                  <a:lumMod val="65000"/>
                </a:schemeClr>
              </a:solidFill>
            </a:endParaRPr>
          </a:p>
        </p:txBody>
      </p:sp>
    </p:spTree>
    <p:extLst>
      <p:ext uri="{BB962C8B-B14F-4D97-AF65-F5344CB8AC3E}">
        <p14:creationId xmlns:p14="http://schemas.microsoft.com/office/powerpoint/2010/main" val="3796655934"/>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 id="2147483680" r:id="rId19"/>
    <p:sldLayoutId id="2147483681" r:id="rId20"/>
    <p:sldLayoutId id="2147483682" r:id="rId21"/>
    <p:sldLayoutId id="2147483683" r:id="rId22"/>
    <p:sldLayoutId id="2147483684" r:id="rId23"/>
    <p:sldLayoutId id="2147483685" r:id="rId24"/>
    <p:sldLayoutId id="2147483686" r:id="rId25"/>
  </p:sldLayoutIdLst>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hf hdr="0" dt="0"/>
  <p:txStyles>
    <p:titleStyle>
      <a:lvl1pPr algn="l" defTabSz="914377" rtl="0" eaLnBrk="1" latinLnBrk="0" hangingPunct="1">
        <a:lnSpc>
          <a:spcPct val="90000"/>
        </a:lnSpc>
        <a:spcBef>
          <a:spcPct val="0"/>
        </a:spcBef>
        <a:buNone/>
        <a:defRPr sz="3600" b="1" i="0" kern="1200">
          <a:solidFill>
            <a:schemeClr val="tx1"/>
          </a:solidFill>
          <a:latin typeface="Georgia" panose="02040502050405020303" pitchFamily="18" charset="0"/>
          <a:ea typeface="+mj-ea"/>
          <a:cs typeface="+mj-cs"/>
        </a:defRPr>
      </a:lvl1pPr>
    </p:titleStyle>
    <p:bodyStyle>
      <a:lvl1pPr marL="0" indent="0" algn="l" defTabSz="914377" rtl="0" eaLnBrk="1" latinLnBrk="0" hangingPunct="1">
        <a:lnSpc>
          <a:spcPct val="100000"/>
        </a:lnSpc>
        <a:spcBef>
          <a:spcPts val="1000"/>
        </a:spcBef>
        <a:spcAft>
          <a:spcPts val="600"/>
        </a:spcAft>
        <a:buFont typeface="Arial" panose="020B0604020202020204" pitchFamily="34" charset="0"/>
        <a:buNone/>
        <a:defRPr sz="900" kern="1200">
          <a:solidFill>
            <a:schemeClr val="tx1"/>
          </a:solidFill>
          <a:latin typeface="+mn-lt"/>
          <a:ea typeface="+mn-ea"/>
          <a:cs typeface="+mn-cs"/>
        </a:defRPr>
      </a:lvl1pPr>
      <a:lvl2pPr marL="182880" indent="-182880" algn="l" defTabSz="914377" rtl="0" eaLnBrk="1" latinLnBrk="0" hangingPunct="1">
        <a:lnSpc>
          <a:spcPct val="100000"/>
        </a:lnSpc>
        <a:spcBef>
          <a:spcPts val="0"/>
        </a:spcBef>
        <a:spcAft>
          <a:spcPts val="0"/>
        </a:spcAft>
        <a:buFont typeface="Arial" panose="020B0604020202020204" pitchFamily="34" charset="0"/>
        <a:buChar char="•"/>
        <a:tabLst/>
        <a:defRPr sz="900" kern="1200">
          <a:solidFill>
            <a:schemeClr val="tx1"/>
          </a:solidFill>
          <a:latin typeface="+mn-lt"/>
          <a:ea typeface="+mn-ea"/>
          <a:cs typeface="+mn-cs"/>
        </a:defRPr>
      </a:lvl2pPr>
      <a:lvl3pPr marL="365760" indent="-182880" algn="l" defTabSz="914377" rtl="0" eaLnBrk="1" latinLnBrk="0" hangingPunct="1">
        <a:lnSpc>
          <a:spcPct val="100000"/>
        </a:lnSpc>
        <a:spcBef>
          <a:spcPts val="0"/>
        </a:spcBef>
        <a:spcAft>
          <a:spcPts val="0"/>
        </a:spcAft>
        <a:buFont typeface="Arial" panose="020B0604020202020204" pitchFamily="34" charset="0"/>
        <a:buChar char="•"/>
        <a:tabLst/>
        <a:defRPr sz="900" kern="1200">
          <a:solidFill>
            <a:schemeClr val="tx1"/>
          </a:solidFill>
          <a:latin typeface="+mn-lt"/>
          <a:ea typeface="+mn-ea"/>
          <a:cs typeface="+mn-cs"/>
        </a:defRPr>
      </a:lvl3pPr>
      <a:lvl4pPr marL="548640" indent="-182880" algn="l" defTabSz="914377" rtl="0" eaLnBrk="1" latinLnBrk="0" hangingPunct="1">
        <a:lnSpc>
          <a:spcPct val="100000"/>
        </a:lnSpc>
        <a:spcBef>
          <a:spcPts val="0"/>
        </a:spcBef>
        <a:spcAft>
          <a:spcPts val="0"/>
        </a:spcAft>
        <a:buFont typeface="Arial" panose="020B0604020202020204" pitchFamily="34" charset="0"/>
        <a:buChar char="•"/>
        <a:tabLst/>
        <a:defRPr sz="900" kern="1200">
          <a:solidFill>
            <a:schemeClr val="tx1"/>
          </a:solidFill>
          <a:latin typeface="+mn-lt"/>
          <a:ea typeface="+mn-ea"/>
          <a:cs typeface="+mn-cs"/>
        </a:defRPr>
      </a:lvl4pPr>
      <a:lvl5pPr marL="731520" indent="-182880" algn="l" defTabSz="914377" rtl="0" eaLnBrk="1" latinLnBrk="0" hangingPunct="1">
        <a:lnSpc>
          <a:spcPct val="100000"/>
        </a:lnSpc>
        <a:spcBef>
          <a:spcPts val="0"/>
        </a:spcBef>
        <a:spcAft>
          <a:spcPts val="0"/>
        </a:spcAft>
        <a:buFont typeface="Arial" panose="020B0604020202020204" pitchFamily="34" charset="0"/>
        <a:buChar char="•"/>
        <a:tabLst/>
        <a:defRPr sz="9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60">
          <p15:clr>
            <a:srgbClr val="F26B43"/>
          </p15:clr>
        </p15:guide>
        <p15:guide id="5" pos="7320">
          <p15:clr>
            <a:srgbClr val="F26B43"/>
          </p15:clr>
        </p15:guide>
        <p15:guide id="6" pos="2098">
          <p15:clr>
            <a:srgbClr val="F26B43"/>
          </p15:clr>
        </p15:guide>
        <p15:guide id="7" pos="5582">
          <p15:clr>
            <a:srgbClr val="F26B43"/>
          </p15:clr>
        </p15:guide>
        <p15:guide id="9" pos="3752">
          <p15:clr>
            <a:srgbClr val="F26B43"/>
          </p15:clr>
        </p15:guide>
        <p15:guide id="11" pos="3925">
          <p15:clr>
            <a:srgbClr val="F26B43"/>
          </p15:clr>
        </p15:guide>
        <p15:guide id="12" pos="2014">
          <p15:clr>
            <a:srgbClr val="F26B43"/>
          </p15:clr>
        </p15:guide>
        <p15:guide id="13" pos="2186">
          <p15:clr>
            <a:srgbClr val="F26B43"/>
          </p15:clr>
        </p15:guide>
        <p15:guide id="14" pos="5494">
          <p15:clr>
            <a:srgbClr val="F26B43"/>
          </p15:clr>
        </p15:guide>
        <p15:guide id="15" pos="5666">
          <p15:clr>
            <a:srgbClr val="F26B43"/>
          </p15:clr>
        </p15:guide>
        <p15:guide id="16" orient="horz" pos="4039">
          <p15:clr>
            <a:srgbClr val="F26B43"/>
          </p15:clr>
        </p15:guide>
        <p15:guide id="18" orient="horz" pos="653">
          <p15:clr>
            <a:srgbClr val="F26B43"/>
          </p15:clr>
        </p15:guide>
        <p15:guide id="19" orient="horz" pos="3797">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7.xml"/></Relationships>
</file>

<file path=ppt/slides/_rels/slide11.xml.rels><?xml version="1.0" encoding="UTF-8" standalone="yes"?>
<Relationships xmlns="http://schemas.openxmlformats.org/package/2006/relationships"><Relationship Id="rId8" Type="http://schemas.openxmlformats.org/officeDocument/2006/relationships/customXml" Target="../ink/ink2.xml"/><Relationship Id="rId13" Type="http://schemas.openxmlformats.org/officeDocument/2006/relationships/image" Target="../media/image34.svg"/><Relationship Id="rId3" Type="http://schemas.openxmlformats.org/officeDocument/2006/relationships/image" Target="../media/image30.svg"/><Relationship Id="rId7" Type="http://schemas.openxmlformats.org/officeDocument/2006/relationships/image" Target="NULL"/><Relationship Id="rId12" Type="http://schemas.openxmlformats.org/officeDocument/2006/relationships/image" Target="../media/image33.png"/><Relationship Id="rId2" Type="http://schemas.openxmlformats.org/officeDocument/2006/relationships/image" Target="../media/image29.png"/><Relationship Id="rId1" Type="http://schemas.openxmlformats.org/officeDocument/2006/relationships/slideLayout" Target="../slideLayouts/slideLayout37.xml"/><Relationship Id="rId6" Type="http://schemas.openxmlformats.org/officeDocument/2006/relationships/customXml" Target="../ink/ink1.xml"/><Relationship Id="rId11" Type="http://schemas.openxmlformats.org/officeDocument/2006/relationships/image" Target="NULL"/><Relationship Id="rId5" Type="http://schemas.openxmlformats.org/officeDocument/2006/relationships/image" Target="../media/image32.svg"/><Relationship Id="rId10" Type="http://schemas.openxmlformats.org/officeDocument/2006/relationships/customXml" Target="../ink/ink3.xml"/><Relationship Id="rId4" Type="http://schemas.openxmlformats.org/officeDocument/2006/relationships/image" Target="../media/image31.png"/><Relationship Id="rId9" Type="http://schemas.openxmlformats.org/officeDocument/2006/relationships/image" Target="NULL"/></Relationships>
</file>

<file path=ppt/slides/_rels/slide1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2" Type="http://schemas.openxmlformats.org/officeDocument/2006/relationships/image" Target="../media/image36.GIF"/><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25.png"/><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3.xml"/><Relationship Id="rId5" Type="http://schemas.openxmlformats.org/officeDocument/2006/relationships/image" Target="../media/image43.png"/><Relationship Id="rId4" Type="http://schemas.openxmlformats.org/officeDocument/2006/relationships/image" Target="../media/image42.png"/></Relationships>
</file>

<file path=ppt/slides/_rels/slide18.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xml"/><Relationship Id="rId1" Type="http://schemas.openxmlformats.org/officeDocument/2006/relationships/slideLayout" Target="../slideLayouts/slideLayout26.xml"/><Relationship Id="rId4" Type="http://schemas.openxmlformats.org/officeDocument/2006/relationships/image" Target="../media/image23.png"/></Relationships>
</file>

<file path=ppt/slides/_rels/slide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6.png"/><Relationship Id="rId1" Type="http://schemas.openxmlformats.org/officeDocument/2006/relationships/slideLayout" Target="../slideLayouts/slideLayout26.xml"/><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a:extLst>
              <a:ext uri="{FF2B5EF4-FFF2-40B4-BE49-F238E27FC236}">
                <a16:creationId xmlns:a16="http://schemas.microsoft.com/office/drawing/2014/main" id="{F0569BC6-86CE-D643-B79E-408BF63E1435}"/>
              </a:ext>
            </a:extLst>
          </p:cNvPr>
          <p:cNvSpPr txBox="1">
            <a:spLocks/>
          </p:cNvSpPr>
          <p:nvPr/>
        </p:nvSpPr>
        <p:spPr>
          <a:xfrm>
            <a:off x="1602298" y="3816626"/>
            <a:ext cx="8995363" cy="1536715"/>
          </a:xfrm>
          <a:prstGeom prst="rect">
            <a:avLst/>
          </a:prstGeom>
        </p:spPr>
        <p:txBody>
          <a:bodyPr lIns="91440" tIns="45720" rIns="91440" bIns="45720" anchor="t"/>
          <a:lstStyle>
            <a:lvl1pPr algn="l" defTabSz="914377" rtl="0" eaLnBrk="1" latinLnBrk="0" hangingPunct="1">
              <a:lnSpc>
                <a:spcPct val="90000"/>
              </a:lnSpc>
              <a:spcBef>
                <a:spcPct val="0"/>
              </a:spcBef>
              <a:buNone/>
              <a:defRPr sz="3600" b="1" i="0" kern="1200">
                <a:solidFill>
                  <a:schemeClr val="tx1"/>
                </a:solidFill>
                <a:latin typeface="Georgia" panose="02040502050405020303" pitchFamily="18" charset="0"/>
                <a:ea typeface="+mj-ea"/>
                <a:cs typeface="+mj-cs"/>
              </a:defRPr>
            </a:lvl1pPr>
          </a:lstStyle>
          <a:p>
            <a:pPr>
              <a:lnSpc>
                <a:spcPct val="100000"/>
              </a:lnSpc>
            </a:pPr>
            <a:r>
              <a:rPr lang="en-US" sz="4000" dirty="0">
                <a:solidFill>
                  <a:schemeClr val="bg1"/>
                </a:solidFill>
                <a:latin typeface="Georgia"/>
              </a:rPr>
              <a:t>HLS-1 (AI/ML Model To Predict Claims Fraud(Health Care))</a:t>
            </a:r>
          </a:p>
        </p:txBody>
      </p:sp>
      <p:cxnSp>
        <p:nvCxnSpPr>
          <p:cNvPr id="6" name="Straight Connector 5">
            <a:extLst>
              <a:ext uri="{FF2B5EF4-FFF2-40B4-BE49-F238E27FC236}">
                <a16:creationId xmlns:a16="http://schemas.microsoft.com/office/drawing/2014/main" id="{4FDC2CA6-4C87-264E-8AE0-1E3F7DE74E86}"/>
              </a:ext>
            </a:extLst>
          </p:cNvPr>
          <p:cNvCxnSpPr>
            <a:cxnSpLocks/>
          </p:cNvCxnSpPr>
          <p:nvPr/>
        </p:nvCxnSpPr>
        <p:spPr>
          <a:xfrm flipH="1">
            <a:off x="1313541" y="3816626"/>
            <a:ext cx="2520344"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F291396C-918C-2240-B512-FD3EFB6F0BD3}"/>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910" b="89640" l="4873" r="92797">
                        <a14:foregroundMark x1="51483" y1="27477" x2="51483" y2="27477"/>
                        <a14:foregroundMark x1="54449" y1="23423" x2="54449" y2="23423"/>
                        <a14:foregroundMark x1="54449" y1="18919" x2="54449" y2="18919"/>
                        <a14:foregroundMark x1="56780" y1="23874" x2="56780" y2="23874"/>
                        <a14:foregroundMark x1="60593" y1="23874" x2="60593" y2="23874"/>
                        <a14:foregroundMark x1="63771" y1="23874" x2="63771" y2="23874"/>
                        <a14:foregroundMark x1="73517" y1="23423" x2="73517" y2="23423"/>
                        <a14:foregroundMark x1="62076" y1="44144" x2="62076" y2="44144"/>
                        <a14:foregroundMark x1="69703" y1="27477" x2="69703" y2="27477"/>
                        <a14:foregroundMark x1="52119" y1="59910" x2="52119" y2="59910"/>
                        <a14:foregroundMark x1="59110" y1="63514" x2="59110" y2="63514"/>
                        <a14:foregroundMark x1="64831" y1="62613" x2="64831" y2="62613"/>
                        <a14:foregroundMark x1="77331" y1="63514" x2="77331" y2="63514"/>
                        <a14:foregroundMark x1="93008" y1="76126" x2="93008" y2="76126"/>
                        <a14:foregroundMark x1="10381" y1="42342" x2="10381" y2="42342"/>
                        <a14:foregroundMark x1="4873" y1="32883" x2="4873" y2="32883"/>
                        <a14:foregroundMark x1="29661" y1="43694" x2="29661" y2="43694"/>
                        <a14:backgroundMark x1="57627" y1="64865" x2="57627" y2="64865"/>
                        <a14:backgroundMark x1="57627" y1="65315" x2="57627" y2="65315"/>
                        <a14:backgroundMark x1="57627" y1="64865" x2="57627" y2="64865"/>
                        <a14:backgroundMark x1="57627" y1="65315" x2="57627" y2="65315"/>
                        <a14:backgroundMark x1="58051" y1="73423" x2="58051" y2="73423"/>
                        <a14:backgroundMark x1="58051" y1="64865" x2="58051" y2="64865"/>
                        <a14:backgroundMark x1="58051" y1="62613" x2="58051" y2="62613"/>
                        <a14:backgroundMark x1="58051" y1="62613" x2="58051" y2="62613"/>
                        <a14:backgroundMark x1="71398" y1="71622" x2="71398" y2="71622"/>
                      </a14:backgroundRemoval>
                    </a14:imgEffect>
                  </a14:imgLayer>
                </a14:imgProps>
              </a:ext>
            </a:extLst>
          </a:blip>
          <a:stretch>
            <a:fillRect/>
          </a:stretch>
        </p:blipFill>
        <p:spPr>
          <a:xfrm>
            <a:off x="1075113" y="1631674"/>
            <a:ext cx="2997200" cy="1409700"/>
          </a:xfrm>
          <a:prstGeom prst="rect">
            <a:avLst/>
          </a:prstGeom>
        </p:spPr>
      </p:pic>
      <p:sp>
        <p:nvSpPr>
          <p:cNvPr id="4" name="TextBox 3">
            <a:extLst>
              <a:ext uri="{FF2B5EF4-FFF2-40B4-BE49-F238E27FC236}">
                <a16:creationId xmlns:a16="http://schemas.microsoft.com/office/drawing/2014/main" id="{1C9E176A-8628-BC00-3FB4-B3CD2CDC4607}"/>
              </a:ext>
            </a:extLst>
          </p:cNvPr>
          <p:cNvSpPr txBox="1"/>
          <p:nvPr/>
        </p:nvSpPr>
        <p:spPr>
          <a:xfrm>
            <a:off x="8620369" y="5525477"/>
            <a:ext cx="3571631" cy="1138773"/>
          </a:xfrm>
          <a:prstGeom prst="rect">
            <a:avLst/>
          </a:prstGeom>
          <a:noFill/>
        </p:spPr>
        <p:txBody>
          <a:bodyPr wrap="square" rtlCol="0">
            <a:spAutoFit/>
          </a:bodyPr>
          <a:lstStyle/>
          <a:p>
            <a:r>
              <a:rPr lang="en-IN" b="1" dirty="0">
                <a:solidFill>
                  <a:schemeClr val="bg1"/>
                </a:solidFill>
              </a:rPr>
              <a:t>Team – Mount India</a:t>
            </a:r>
          </a:p>
          <a:p>
            <a:r>
              <a:rPr lang="en-IN" b="1" dirty="0">
                <a:solidFill>
                  <a:schemeClr val="bg1"/>
                </a:solidFill>
              </a:rPr>
              <a:t>Submitted by: - </a:t>
            </a:r>
            <a:r>
              <a:rPr lang="en-IN" sz="1600" b="1" dirty="0">
                <a:solidFill>
                  <a:schemeClr val="bg1"/>
                </a:solidFill>
              </a:rPr>
              <a:t>Amit Yadav</a:t>
            </a:r>
          </a:p>
          <a:p>
            <a:r>
              <a:rPr lang="en-IN" sz="1600" b="1" dirty="0">
                <a:solidFill>
                  <a:schemeClr val="bg1"/>
                </a:solidFill>
              </a:rPr>
              <a:t>	          Anand Gupta</a:t>
            </a:r>
          </a:p>
          <a:p>
            <a:r>
              <a:rPr lang="en-IN" sz="1600" b="1" dirty="0">
                <a:solidFill>
                  <a:schemeClr val="bg1"/>
                </a:solidFill>
              </a:rPr>
              <a:t>	         Prateek Kumar Singh</a:t>
            </a:r>
          </a:p>
        </p:txBody>
      </p:sp>
    </p:spTree>
    <p:extLst>
      <p:ext uri="{BB962C8B-B14F-4D97-AF65-F5344CB8AC3E}">
        <p14:creationId xmlns:p14="http://schemas.microsoft.com/office/powerpoint/2010/main" val="325767445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Diagram&#10;&#10;Description automatically generated"/>
          <p:cNvPicPr>
            <a:picLocks noChangeAspect="1"/>
          </p:cNvPicPr>
          <p:nvPr/>
        </p:nvPicPr>
        <p:blipFill>
          <a:blip r:embed="rId2"/>
          <a:stretch>
            <a:fillRect/>
          </a:stretch>
        </p:blipFill>
        <p:spPr>
          <a:xfrm>
            <a:off x="885463" y="574718"/>
            <a:ext cx="9967731" cy="559281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3188" y="457434"/>
            <a:ext cx="8158537" cy="665514"/>
          </a:xfrm>
        </p:spPr>
        <p:txBody>
          <a:bodyPr/>
          <a:lstStyle/>
          <a:p>
            <a:r>
              <a:rPr lang="en-US" dirty="0">
                <a:latin typeface="Georgia" panose="02040502050405020303"/>
              </a:rPr>
              <a:t>Market Potential</a:t>
            </a:r>
            <a:br>
              <a:rPr lang="en-US" dirty="0">
                <a:latin typeface="Georgia" panose="02040502050405020303"/>
              </a:rPr>
            </a:br>
            <a:endParaRPr lang="en-US" dirty="0"/>
          </a:p>
        </p:txBody>
      </p:sp>
      <p:sp>
        <p:nvSpPr>
          <p:cNvPr id="5" name="Text Placeholder 4"/>
          <p:cNvSpPr>
            <a:spLocks noGrp="1"/>
          </p:cNvSpPr>
          <p:nvPr>
            <p:ph type="body" sz="quarter" idx="12"/>
          </p:nvPr>
        </p:nvSpPr>
        <p:spPr>
          <a:xfrm>
            <a:off x="563564" y="4100041"/>
            <a:ext cx="8156448" cy="1426464"/>
          </a:xfrm>
        </p:spPr>
        <p:txBody>
          <a:bodyPr/>
          <a:lstStyle/>
          <a:p>
            <a:r>
              <a:rPr lang="en-US" dirty="0">
                <a:solidFill>
                  <a:schemeClr val="accent5">
                    <a:lumMod val="50000"/>
                  </a:schemeClr>
                </a:solidFill>
              </a:rPr>
              <a:t>.</a:t>
            </a:r>
          </a:p>
        </p:txBody>
      </p:sp>
      <p:sp>
        <p:nvSpPr>
          <p:cNvPr id="3" name="TextBox 2"/>
          <p:cNvSpPr txBox="1"/>
          <p:nvPr/>
        </p:nvSpPr>
        <p:spPr>
          <a:xfrm>
            <a:off x="563189" y="1331495"/>
            <a:ext cx="6290458" cy="37856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defRPr/>
            </a:pPr>
            <a:r>
              <a:rPr kumimoji="0" lang="en-US" sz="2000" b="0" i="0" u="none" strike="noStrike" kern="1200" cap="none" spc="0" normalizeH="0" baseline="0" noProof="0" dirty="0">
                <a:ln>
                  <a:noFill/>
                </a:ln>
                <a:solidFill>
                  <a:srgbClr val="D1D5DB"/>
                </a:solidFill>
                <a:effectLst/>
                <a:uLnTx/>
                <a:uFillTx/>
                <a:latin typeface="Söhne"/>
                <a:ea typeface="+mn-ea"/>
                <a:cs typeface="+mn-cs"/>
              </a:rPr>
              <a:t>Businesses take measures to protect themselves from scammers. To make their anti-fraud strategy efficient, organizations must ensure they accept legitimate transactions only and provide instant user authentication. Once these operations are organized, you can achieve frictionless customer experience while minimizing the risk of fraud-related losses.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defRPr/>
            </a:pPr>
            <a:endParaRPr kumimoji="0" lang="en-US" sz="2000" b="0" i="0" u="none" strike="noStrike" kern="1200" cap="none" spc="0" normalizeH="0" baseline="0" noProof="0" dirty="0">
              <a:ln>
                <a:noFill/>
              </a:ln>
              <a:solidFill>
                <a:srgbClr val="D1D5DB"/>
              </a:solidFill>
              <a:effectLst/>
              <a:uLnTx/>
              <a:uFillTx/>
              <a:latin typeface="Söhne"/>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defRPr/>
            </a:pPr>
            <a:r>
              <a:rPr kumimoji="0" lang="en-US" sz="2000" b="0" i="0" u="none" strike="noStrike" kern="1200" cap="none" spc="0" normalizeH="0" baseline="0" noProof="0" dirty="0">
                <a:ln>
                  <a:noFill/>
                </a:ln>
                <a:solidFill>
                  <a:srgbClr val="D1D5DB"/>
                </a:solidFill>
                <a:effectLst/>
                <a:uLnTx/>
                <a:uFillTx/>
                <a:latin typeface="Söhne"/>
                <a:ea typeface="+mn-ea"/>
                <a:cs typeface="+mn-cs"/>
              </a:rPr>
              <a:t>A fraud detection and prevention system is the core of any fraud risk management strategy. Teams choose software with functionality that works best for their workflow and business needs in general.</a:t>
            </a:r>
            <a:endParaRPr kumimoji="0" lang="en-IN" sz="2000" b="0" i="0" u="none" strike="noStrike" kern="1200" cap="none" spc="0" normalizeH="0" baseline="0" noProof="0" dirty="0">
              <a:ln>
                <a:noFill/>
              </a:ln>
              <a:solidFill>
                <a:srgbClr val="000000"/>
              </a:solidFill>
              <a:effectLst/>
              <a:uLnTx/>
              <a:uFillTx/>
              <a:latin typeface="Arial" panose="020B0604020202020204"/>
              <a:ea typeface="+mn-ea"/>
              <a:cs typeface="+mn-cs"/>
            </a:endParaRPr>
          </a:p>
        </p:txBody>
      </p:sp>
      <p:pic>
        <p:nvPicPr>
          <p:cNvPr id="10" name="Graphic 9"/>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718766" y="1122948"/>
            <a:ext cx="2027560" cy="2027560"/>
          </a:xfrm>
          <a:prstGeom prst="rect">
            <a:avLst/>
          </a:prstGeom>
        </p:spPr>
      </p:pic>
      <p:pic>
        <p:nvPicPr>
          <p:cNvPr id="12" name="Graphic 11"/>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337380" y="3344092"/>
            <a:ext cx="1897652" cy="1897652"/>
          </a:xfrm>
          <a:prstGeom prst="rect">
            <a:avLst/>
          </a:prstGeom>
        </p:spPr>
      </p:pic>
      <p:pic>
        <p:nvPicPr>
          <p:cNvPr id="13" name="Graphic 12"/>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403925" y="1331495"/>
            <a:ext cx="2027560" cy="2027560"/>
          </a:xfrm>
          <a:prstGeom prst="rect">
            <a:avLst/>
          </a:prstGeom>
        </p:spPr>
      </p:pic>
      <p:pic>
        <p:nvPicPr>
          <p:cNvPr id="14" name="Graphic 13"/>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033607" y="1316532"/>
            <a:ext cx="2027560" cy="2027560"/>
          </a:xfrm>
          <a:prstGeom prst="rect">
            <a:avLst/>
          </a:prstGeom>
        </p:spPr>
      </p:pic>
      <mc:AlternateContent xmlns:mc="http://schemas.openxmlformats.org/markup-compatibility/2006" xmlns:p14="http://schemas.microsoft.com/office/powerpoint/2010/main">
        <mc:Choice Requires="p14">
          <p:contentPart p14:bwMode="auto" r:id="rId6">
            <p14:nvContentPartPr>
              <p14:cNvPr id="18" name="Ink 17"/>
              <p14:cNvContentPartPr/>
              <p14:nvPr/>
            </p14:nvContentPartPr>
            <p14:xfrm>
              <a:off x="9224194" y="3910063"/>
              <a:ext cx="345240" cy="331560"/>
            </p14:xfrm>
          </p:contentPart>
        </mc:Choice>
        <mc:Fallback xmlns="">
          <p:pic>
            <p:nvPicPr>
              <p:cNvPr id="18" name="Ink 17"/>
            </p:nvPicPr>
            <p:blipFill>
              <a:blip r:embed="rId7"/>
            </p:blipFill>
            <p:spPr>
              <a:xfrm>
                <a:off x="9224194" y="3910063"/>
                <a:ext cx="345240" cy="331560"/>
              </a:xfrm>
              <a:prstGeom prst="rect"/>
            </p:spPr>
          </p:pic>
        </mc:Fallback>
      </mc:AlternateContent>
      <mc:AlternateContent xmlns:mc="http://schemas.openxmlformats.org/markup-compatibility/2006" xmlns:p14="http://schemas.microsoft.com/office/powerpoint/2010/main">
        <mc:Choice Requires="p14">
          <p:contentPart p14:bwMode="auto" r:id="rId8">
            <p14:nvContentPartPr>
              <p14:cNvPr id="44" name="Ink 43"/>
              <p14:cNvContentPartPr/>
              <p14:nvPr/>
            </p14:nvContentPartPr>
            <p14:xfrm>
              <a:off x="9281434" y="3125983"/>
              <a:ext cx="2250720" cy="2770200"/>
            </p14:xfrm>
          </p:contentPart>
        </mc:Choice>
        <mc:Fallback xmlns="">
          <p:pic>
            <p:nvPicPr>
              <p:cNvPr id="44" name="Ink 43"/>
            </p:nvPicPr>
            <p:blipFill>
              <a:blip r:embed="rId9"/>
            </p:blipFill>
            <p:spPr>
              <a:xfrm>
                <a:off x="9281434" y="3125983"/>
                <a:ext cx="2250720" cy="2770200"/>
              </a:xfrm>
              <a:prstGeom prst="rect"/>
            </p:spPr>
          </p:pic>
        </mc:Fallback>
      </mc:AlternateContent>
      <mc:AlternateContent xmlns:mc="http://schemas.openxmlformats.org/markup-compatibility/2006" xmlns:p14="http://schemas.microsoft.com/office/powerpoint/2010/main">
        <mc:Choice Requires="p14">
          <p:contentPart p14:bwMode="auto" r:id="rId10">
            <p14:nvContentPartPr>
              <p14:cNvPr id="22" name="Ink 21"/>
              <p14:cNvContentPartPr/>
              <p14:nvPr/>
            </p14:nvContentPartPr>
            <p14:xfrm>
              <a:off x="8525074" y="2028703"/>
              <a:ext cx="1063440" cy="1552320"/>
            </p14:xfrm>
          </p:contentPart>
        </mc:Choice>
        <mc:Fallback xmlns="">
          <p:pic>
            <p:nvPicPr>
              <p:cNvPr id="22" name="Ink 21"/>
            </p:nvPicPr>
            <p:blipFill>
              <a:blip r:embed="rId11"/>
            </p:blipFill>
            <p:spPr>
              <a:xfrm>
                <a:off x="8525074" y="2028703"/>
                <a:ext cx="1063440" cy="1552320"/>
              </a:xfrm>
              <a:prstGeom prst="rect"/>
            </p:spPr>
          </p:pic>
        </mc:Fallback>
      </mc:AlternateContent>
      <p:pic>
        <p:nvPicPr>
          <p:cNvPr id="24" name="Graphic 23"/>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10938496" y="4109867"/>
            <a:ext cx="1035504" cy="103550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8" fill="hold" grpId="0" nodeType="clickEffect">
                                  <p:stCondLst>
                                    <p:cond delay="0"/>
                                  </p:stCondLst>
                                  <p:childTnLst>
                                    <p:animEffect transition="out" filter="wipe(left)">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par>
                                <p:cTn id="8" presetID="22" presetClass="exit" presetSubtype="8" fill="hold" grpId="0" nodeType="withEffect">
                                  <p:stCondLst>
                                    <p:cond delay="0"/>
                                  </p:stCondLst>
                                  <p:childTnLst>
                                    <p:animEffect transition="out" filter="wipe(left)">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709524" y="731514"/>
            <a:ext cx="7202439" cy="5394971"/>
          </a:xfrm>
          <a:prstGeom prst="rect">
            <a:avLst/>
          </a:prstGeom>
          <a:ln w="28575">
            <a:solidFill>
              <a:schemeClr val="bg1">
                <a:lumMod val="65000"/>
              </a:schemeClr>
            </a:solidFill>
            <a:prstDash val="lgDash"/>
          </a:ln>
        </p:spPr>
      </p:pic>
      <p:sp>
        <p:nvSpPr>
          <p:cNvPr id="2" name="TextBox 1"/>
          <p:cNvSpPr txBox="1"/>
          <p:nvPr/>
        </p:nvSpPr>
        <p:spPr>
          <a:xfrm>
            <a:off x="8007757" y="1309859"/>
            <a:ext cx="3596640" cy="369332"/>
          </a:xfrm>
          <a:prstGeom prst="rect">
            <a:avLst/>
          </a:prstGeom>
          <a:noFill/>
        </p:spPr>
        <p:txBody>
          <a:bodyPr wrap="square" rtlCol="0">
            <a:spAutoFit/>
          </a:bodyPr>
          <a:lstStyle/>
          <a:p>
            <a:pPr marL="0" indent="0" algn="l">
              <a:buFont typeface="Arial" panose="020B0604020202020204" pitchFamily="34" charset="0"/>
              <a:buNone/>
            </a:pPr>
            <a:r>
              <a:rPr lang="en-US" b="1" dirty="0">
                <a:latin typeface="Amasis MT Pro Black" panose="02040A04050005020304" pitchFamily="18" charset="0"/>
              </a:rPr>
              <a:t>Data Model Architecture</a:t>
            </a:r>
          </a:p>
        </p:txBody>
      </p:sp>
      <p:sp>
        <p:nvSpPr>
          <p:cNvPr id="3" name="TextBox 2"/>
          <p:cNvSpPr txBox="1"/>
          <p:nvPr/>
        </p:nvSpPr>
        <p:spPr>
          <a:xfrm>
            <a:off x="8206603" y="1993481"/>
            <a:ext cx="3892732" cy="1323439"/>
          </a:xfrm>
          <a:prstGeom prst="rect">
            <a:avLst/>
          </a:prstGeom>
          <a:noFill/>
        </p:spPr>
        <p:txBody>
          <a:bodyPr wrap="square" rtlCol="0">
            <a:spAutoFit/>
          </a:bodyPr>
          <a:lstStyle/>
          <a:p>
            <a:pPr marL="0" indent="0" algn="r">
              <a:buFont typeface="Arial" panose="020B0604020202020204" pitchFamily="34" charset="0"/>
              <a:buNone/>
            </a:pPr>
            <a:r>
              <a:rPr lang="en-US" sz="1600" dirty="0">
                <a:latin typeface="Abadi" panose="020B0604020104020204" pitchFamily="34" charset="0"/>
              </a:rPr>
              <a:t>Here the following Diagram shows the flow of data (raw format) to various processes the model does to vigorously train itself and be ready to use on the real world dataset of insurance companies.</a:t>
            </a: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1284515" y="571500"/>
            <a:ext cx="9622970" cy="5715000"/>
          </a:xfrm>
          <a:prstGeom prst="rect">
            <a:avLst/>
          </a:prstGeom>
          <a:blipFill>
            <a:blip r:embed="rId2"/>
            <a:stretch>
              <a:fillRect/>
            </a:stretch>
          </a:blipFill>
        </p:spPr>
      </p:pic>
      <p:sp>
        <p:nvSpPr>
          <p:cNvPr id="11" name="Rectangle 10"/>
          <p:cNvSpPr/>
          <p:nvPr/>
        </p:nvSpPr>
        <p:spPr>
          <a:xfrm>
            <a:off x="1654629" y="3814354"/>
            <a:ext cx="3082834" cy="2011680"/>
          </a:xfrm>
          <a:prstGeom prst="rect">
            <a:avLst/>
          </a:prstGeom>
          <a:solidFill>
            <a:srgbClr val="4040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l">
              <a:buFont typeface="Arial" panose="020B0604020202020204" pitchFamily="34" charset="0"/>
              <a:buNone/>
            </a:pPr>
            <a:endParaRPr lang="en-US" sz="1400" dirty="0"/>
          </a:p>
        </p:txBody>
      </p:sp>
      <p:sp>
        <p:nvSpPr>
          <p:cNvPr id="12" name="Rectangle 11"/>
          <p:cNvSpPr/>
          <p:nvPr/>
        </p:nvSpPr>
        <p:spPr>
          <a:xfrm>
            <a:off x="149717" y="5296988"/>
            <a:ext cx="10629834" cy="923330"/>
          </a:xfrm>
          <a:prstGeom prst="rect">
            <a:avLst/>
          </a:prstGeom>
          <a:noFill/>
          <a:effectLst>
            <a:innerShdw blurRad="63500" dist="50800" dir="2700000">
              <a:prstClr val="black">
                <a:alpha val="50000"/>
              </a:prstClr>
            </a:innerShdw>
          </a:effectLst>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How we Hope to move Forward</a:t>
            </a:r>
          </a:p>
        </p:txBody>
      </p:sp>
      <p:sp>
        <p:nvSpPr>
          <p:cNvPr id="2" name="Rectangle 1"/>
          <p:cNvSpPr/>
          <p:nvPr/>
        </p:nvSpPr>
        <p:spPr>
          <a:xfrm>
            <a:off x="0" y="497503"/>
            <a:ext cx="2419312" cy="954107"/>
          </a:xfrm>
          <a:prstGeom prst="rect">
            <a:avLst/>
          </a:prstGeom>
          <a:noFill/>
        </p:spPr>
        <p:txBody>
          <a:bodyPr wrap="square" lIns="91440" tIns="45720" rIns="91440" bIns="45720">
            <a:spAutoFit/>
          </a:bodyPr>
          <a:lstStyle/>
          <a:p>
            <a:pPr algn="ctr"/>
            <a:r>
              <a:rPr lang="en-US" sz="28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Solution</a:t>
            </a:r>
            <a:endParaRPr lang="en-US" sz="2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ndParaRPr>
          </a:p>
          <a:p>
            <a:pPr algn="ctr"/>
            <a:r>
              <a:rPr lang="en-US" sz="28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 Roadmap: </a:t>
            </a: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48500" y="624296"/>
            <a:ext cx="4810125" cy="5299412"/>
          </a:xfrm>
          <a:prstGeom prst="roundRect">
            <a:avLst/>
          </a:prstGeom>
          <a:solidFill>
            <a:schemeClr val="tx1">
              <a:alpha val="81000"/>
            </a:schemeClr>
          </a:solidFill>
        </p:spPr>
        <p:txBody>
          <a:bodyPr wrap="square" rtlCol="0">
            <a:spAutoFit/>
          </a:bodyPr>
          <a:lstStyle/>
          <a:p>
            <a:pPr marL="285750" indent="-285750" algn="l">
              <a:buClr>
                <a:schemeClr val="accent1">
                  <a:lumMod val="60000"/>
                  <a:lumOff val="40000"/>
                </a:schemeClr>
              </a:buClr>
              <a:buFont typeface="Wingdings" panose="05000000000000000000" pitchFamily="2" charset="2"/>
              <a:buChar char="Ø"/>
            </a:pPr>
            <a:r>
              <a:rPr lang="en-US" sz="1400" dirty="0">
                <a:solidFill>
                  <a:schemeClr val="bg1">
                    <a:lumMod val="85000"/>
                  </a:schemeClr>
                </a:solidFill>
                <a:latin typeface="Arial Rounded MT Bold" panose="020F0704030504030204" pitchFamily="34" charset="0"/>
              </a:rPr>
              <a:t>Increasing the model's accuracy: The model's performance can be continuously improved by incorporating more data and refining the algorithms used.</a:t>
            </a:r>
          </a:p>
          <a:p>
            <a:pPr marL="285750" indent="-285750" algn="l">
              <a:buClr>
                <a:schemeClr val="accent1">
                  <a:lumMod val="60000"/>
                  <a:lumOff val="40000"/>
                </a:schemeClr>
              </a:buClr>
              <a:buFont typeface="Wingdings" panose="05000000000000000000" pitchFamily="2" charset="2"/>
              <a:buChar char="Ø"/>
            </a:pPr>
            <a:endParaRPr lang="en-US" sz="1400" dirty="0">
              <a:solidFill>
                <a:schemeClr val="bg1">
                  <a:lumMod val="85000"/>
                </a:schemeClr>
              </a:solidFill>
              <a:latin typeface="Arial Rounded MT Bold" panose="020F0704030504030204" pitchFamily="34" charset="0"/>
            </a:endParaRPr>
          </a:p>
          <a:p>
            <a:pPr marL="285750" indent="-285750" algn="l">
              <a:buClr>
                <a:schemeClr val="accent1">
                  <a:lumMod val="60000"/>
                  <a:lumOff val="40000"/>
                </a:schemeClr>
              </a:buClr>
              <a:buFont typeface="Wingdings" panose="05000000000000000000" pitchFamily="2" charset="2"/>
              <a:buChar char="Ø"/>
            </a:pPr>
            <a:r>
              <a:rPr lang="en-US" sz="1400" dirty="0">
                <a:solidFill>
                  <a:schemeClr val="bg1">
                    <a:lumMod val="85000"/>
                  </a:schemeClr>
                </a:solidFill>
                <a:latin typeface="Arial Rounded MT Bold" panose="020F0704030504030204" pitchFamily="34" charset="0"/>
              </a:rPr>
              <a:t>Enhancing the model's capabilities: The model can be extended to detect other types of fraud or to incorporate additional data sources, such as social media data, to improve its accuracy.</a:t>
            </a:r>
          </a:p>
          <a:p>
            <a:pPr marL="285750" indent="-285750" algn="l">
              <a:buClr>
                <a:schemeClr val="accent1">
                  <a:lumMod val="60000"/>
                  <a:lumOff val="40000"/>
                </a:schemeClr>
              </a:buClr>
              <a:buFont typeface="Wingdings" panose="05000000000000000000" pitchFamily="2" charset="2"/>
              <a:buChar char="Ø"/>
            </a:pPr>
            <a:endParaRPr lang="en-US" sz="1400" dirty="0">
              <a:solidFill>
                <a:schemeClr val="bg1">
                  <a:lumMod val="85000"/>
                </a:schemeClr>
              </a:solidFill>
              <a:latin typeface="Arial Rounded MT Bold" panose="020F0704030504030204" pitchFamily="34" charset="0"/>
            </a:endParaRPr>
          </a:p>
          <a:p>
            <a:pPr marL="285750" indent="-285750" algn="l">
              <a:buClr>
                <a:schemeClr val="accent1">
                  <a:lumMod val="60000"/>
                  <a:lumOff val="40000"/>
                </a:schemeClr>
              </a:buClr>
              <a:buFont typeface="Wingdings" panose="05000000000000000000" pitchFamily="2" charset="2"/>
              <a:buChar char="Ø"/>
            </a:pPr>
            <a:r>
              <a:rPr lang="en-US" sz="1400" i="0" dirty="0">
                <a:solidFill>
                  <a:srgbClr val="D1D5DB"/>
                </a:solidFill>
                <a:latin typeface="Arial Rounded MT Bold" panose="020F0704030504030204" pitchFamily="34" charset="0"/>
              </a:rPr>
              <a:t>Incorporating other related technologies: The model can be integrated with other related technologies such as blockchain, to enhance the security and transparency of the system.</a:t>
            </a:r>
          </a:p>
          <a:p>
            <a:pPr marL="285750" indent="-285750" algn="l">
              <a:buClr>
                <a:schemeClr val="accent1">
                  <a:lumMod val="60000"/>
                  <a:lumOff val="40000"/>
                </a:schemeClr>
              </a:buClr>
              <a:buFont typeface="Wingdings" panose="05000000000000000000" pitchFamily="2" charset="2"/>
              <a:buChar char="Ø"/>
            </a:pPr>
            <a:r>
              <a:rPr lang="en-US" sz="1400" i="0" dirty="0">
                <a:solidFill>
                  <a:srgbClr val="D1D5DB"/>
                </a:solidFill>
                <a:latin typeface="Arial Rounded MT Bold" panose="020F0704030504030204" pitchFamily="34" charset="0"/>
              </a:rPr>
              <a:t>Deploying the model in different domains: The model can be deployed in different domains such as e-commerce, banking and finance, healthcare, and insurance to detect fraud in those sectors.</a:t>
            </a:r>
          </a:p>
          <a:p>
            <a:pPr marL="285750" indent="-285750" algn="l">
              <a:buFont typeface="Wingdings" panose="05000000000000000000" pitchFamily="2" charset="2"/>
              <a:buChar char="Ø"/>
            </a:pPr>
            <a:endParaRPr lang="en-US" sz="1400" b="1" dirty="0">
              <a:solidFill>
                <a:schemeClr val="bg1">
                  <a:lumMod val="85000"/>
                </a:schemeClr>
              </a:solidFill>
              <a:latin typeface="Arial Rounded MT Bold" panose="020F0704030504030204" pitchFamily="34" charset="0"/>
            </a:endParaRPr>
          </a:p>
        </p:txBody>
      </p:sp>
      <p:sp>
        <p:nvSpPr>
          <p:cNvPr id="6" name="Rectangle 5"/>
          <p:cNvSpPr/>
          <p:nvPr/>
        </p:nvSpPr>
        <p:spPr>
          <a:xfrm>
            <a:off x="347485" y="724665"/>
            <a:ext cx="4834977" cy="3231654"/>
          </a:xfrm>
          <a:prstGeom prst="rect">
            <a:avLst/>
          </a:prstGeom>
          <a:noFill/>
        </p:spPr>
        <p:txBody>
          <a:bodyPr wrap="none" lIns="91440" tIns="45720" rIns="91440" bIns="45720">
            <a:spAutoFit/>
          </a:bodyPr>
          <a:lstStyle/>
          <a:p>
            <a:pPr algn="ctr"/>
            <a:r>
              <a:rPr lang="en-US" sz="5400" b="1" cap="none" spc="50" dirty="0">
                <a:ln w="9525" cmpd="sng">
                  <a:solidFill>
                    <a:schemeClr val="accent1"/>
                  </a:solidFill>
                  <a:prstDash val="solid"/>
                </a:ln>
                <a:solidFill>
                  <a:srgbClr val="70AD47">
                    <a:tint val="1000"/>
                  </a:srgbClr>
                </a:solidFill>
                <a:effectLst>
                  <a:glow rad="38100">
                    <a:schemeClr val="accent1">
                      <a:alpha val="40000"/>
                    </a:schemeClr>
                  </a:glow>
                </a:effectLst>
              </a:rPr>
              <a:t>Future Scope</a:t>
            </a:r>
          </a:p>
          <a:p>
            <a:pPr algn="ctr"/>
            <a:r>
              <a:rPr lang="en-US" sz="5400" b="1" spc="50" dirty="0">
                <a:ln w="9525" cmpd="sng">
                  <a:solidFill>
                    <a:schemeClr val="accent1"/>
                  </a:solidFill>
                  <a:prstDash val="solid"/>
                </a:ln>
                <a:solidFill>
                  <a:srgbClr val="70AD47">
                    <a:tint val="1000"/>
                  </a:srgbClr>
                </a:solidFill>
                <a:effectLst>
                  <a:glow rad="38100">
                    <a:schemeClr val="accent1">
                      <a:alpha val="40000"/>
                    </a:schemeClr>
                  </a:glow>
                </a:effectLst>
              </a:rPr>
              <a:t>&amp;</a:t>
            </a:r>
          </a:p>
          <a:p>
            <a:pPr algn="ctr"/>
            <a:r>
              <a:rPr lang="en-US" sz="4400" b="1" spc="50" dirty="0">
                <a:ln w="9525" cmpd="sng">
                  <a:solidFill>
                    <a:schemeClr val="accent1"/>
                  </a:solidFill>
                  <a:prstDash val="solid"/>
                </a:ln>
                <a:solidFill>
                  <a:srgbClr val="70AD47">
                    <a:tint val="1000"/>
                  </a:srgbClr>
                </a:solidFill>
                <a:effectLst>
                  <a:glow rad="38100">
                    <a:schemeClr val="accent1">
                      <a:alpha val="40000"/>
                    </a:schemeClr>
                  </a:glow>
                </a:effectLst>
              </a:rPr>
              <a:t>Cross-Industry </a:t>
            </a:r>
          </a:p>
          <a:p>
            <a:pPr algn="ctr"/>
            <a:r>
              <a:rPr lang="en-US" sz="4400" b="1" spc="50" dirty="0">
                <a:ln w="9525" cmpd="sng">
                  <a:solidFill>
                    <a:schemeClr val="accent1"/>
                  </a:solidFill>
                  <a:prstDash val="solid"/>
                </a:ln>
                <a:solidFill>
                  <a:srgbClr val="70AD47">
                    <a:tint val="1000"/>
                  </a:srgbClr>
                </a:solidFill>
                <a:effectLst>
                  <a:glow rad="38100">
                    <a:schemeClr val="accent1">
                      <a:alpha val="40000"/>
                    </a:schemeClr>
                  </a:glow>
                </a:effectLst>
              </a:rPr>
              <a:t>application</a:t>
            </a: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250" fill="hold"/>
                                        <p:tgtEl>
                                          <p:spTgt spid="5"/>
                                        </p:tgtEl>
                                        <p:attrNameLst>
                                          <p:attrName>ppt_w</p:attrName>
                                        </p:attrNameLst>
                                      </p:cBhvr>
                                      <p:tavLst>
                                        <p:tav tm="0">
                                          <p:val>
                                            <p:strVal val="4*#ppt_w"/>
                                          </p:val>
                                        </p:tav>
                                        <p:tav tm="100000">
                                          <p:val>
                                            <p:strVal val="#ppt_w"/>
                                          </p:val>
                                        </p:tav>
                                      </p:tavLst>
                                    </p:anim>
                                    <p:anim calcmode="lin" valueType="num">
                                      <p:cBhvr>
                                        <p:cTn id="8" dur="250" fill="hold"/>
                                        <p:tgtEl>
                                          <p:spTgt spid="5"/>
                                        </p:tgtEl>
                                        <p:attrNameLst>
                                          <p:attrName>ppt_h</p:attrName>
                                        </p:attrNameLst>
                                      </p:cBhvr>
                                      <p:tavLst>
                                        <p:tav tm="0">
                                          <p:val>
                                            <p:strVal val="4*#ppt_h"/>
                                          </p:val>
                                        </p:tav>
                                        <p:tav tm="100000">
                                          <p:val>
                                            <p:strVal val="#ppt_h"/>
                                          </p:val>
                                        </p:tav>
                                      </p:tavLst>
                                    </p:anim>
                                  </p:childTnLst>
                                </p:cTn>
                              </p:par>
                              <p:par>
                                <p:cTn id="9" presetID="23" presetClass="entr" presetSubtype="32"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250" fill="hold"/>
                                        <p:tgtEl>
                                          <p:spTgt spid="6"/>
                                        </p:tgtEl>
                                        <p:attrNameLst>
                                          <p:attrName>ppt_w</p:attrName>
                                        </p:attrNameLst>
                                      </p:cBhvr>
                                      <p:tavLst>
                                        <p:tav tm="0">
                                          <p:val>
                                            <p:strVal val="4*#ppt_w"/>
                                          </p:val>
                                        </p:tav>
                                        <p:tav tm="100000">
                                          <p:val>
                                            <p:strVal val="#ppt_w"/>
                                          </p:val>
                                        </p:tav>
                                      </p:tavLst>
                                    </p:anim>
                                    <p:anim calcmode="lin" valueType="num">
                                      <p:cBhvr>
                                        <p:cTn id="12" dur="250" fill="hold"/>
                                        <p:tgtEl>
                                          <p:spTgt spid="6"/>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C39CD-AFA3-EE90-D9CB-924DF752C729}"/>
              </a:ext>
            </a:extLst>
          </p:cNvPr>
          <p:cNvSpPr txBox="1">
            <a:spLocks/>
          </p:cNvSpPr>
          <p:nvPr/>
        </p:nvSpPr>
        <p:spPr>
          <a:xfrm>
            <a:off x="313522" y="360402"/>
            <a:ext cx="11249176" cy="663677"/>
          </a:xfrm>
          <a:prstGeom prst="rect">
            <a:avLst/>
          </a:prstGeom>
        </p:spPr>
        <p:txBody>
          <a:bodyPr/>
          <a:lstStyle>
            <a:lvl1pPr algn="l" defTabSz="914377" rtl="0" eaLnBrk="1" latinLnBrk="0" hangingPunct="1">
              <a:lnSpc>
                <a:spcPct val="90000"/>
              </a:lnSpc>
              <a:spcBef>
                <a:spcPct val="0"/>
              </a:spcBef>
              <a:buNone/>
              <a:defRPr sz="3600" b="1" i="0" kern="1200">
                <a:solidFill>
                  <a:schemeClr val="tx1"/>
                </a:solidFill>
                <a:latin typeface="Georgia" panose="02040502050405020303" pitchFamily="18" charset="0"/>
                <a:ea typeface="+mj-ea"/>
                <a:cs typeface="+mj-cs"/>
              </a:defRPr>
            </a:lvl1pPr>
          </a:lstStyle>
          <a:p>
            <a:r>
              <a:rPr lang="en-US" dirty="0">
                <a:solidFill>
                  <a:schemeClr val="accent1"/>
                </a:solidFill>
              </a:rPr>
              <a:t>Before we proceed…</a:t>
            </a:r>
          </a:p>
        </p:txBody>
      </p:sp>
      <p:sp>
        <p:nvSpPr>
          <p:cNvPr id="6" name="TextBox 5">
            <a:extLst>
              <a:ext uri="{FF2B5EF4-FFF2-40B4-BE49-F238E27FC236}">
                <a16:creationId xmlns:a16="http://schemas.microsoft.com/office/drawing/2014/main" id="{8F6541F0-65AF-A023-8204-C35EDF8C02E6}"/>
              </a:ext>
            </a:extLst>
          </p:cNvPr>
          <p:cNvSpPr txBox="1"/>
          <p:nvPr/>
        </p:nvSpPr>
        <p:spPr>
          <a:xfrm>
            <a:off x="313522" y="1175251"/>
            <a:ext cx="11682365" cy="369332"/>
          </a:xfrm>
          <a:prstGeom prst="rect">
            <a:avLst/>
          </a:prstGeom>
          <a:noFill/>
        </p:spPr>
        <p:txBody>
          <a:bodyPr wrap="square" rtlCol="0">
            <a:spAutoFit/>
          </a:bodyPr>
          <a:lstStyle/>
          <a:p>
            <a:r>
              <a:rPr lang="en-US" dirty="0">
                <a:solidFill>
                  <a:schemeClr val="bg1"/>
                </a:solidFill>
              </a:rPr>
              <a:t>Basic information of patients</a:t>
            </a:r>
          </a:p>
        </p:txBody>
      </p:sp>
      <p:sp>
        <p:nvSpPr>
          <p:cNvPr id="7" name="TextBox 6">
            <a:extLst>
              <a:ext uri="{FF2B5EF4-FFF2-40B4-BE49-F238E27FC236}">
                <a16:creationId xmlns:a16="http://schemas.microsoft.com/office/drawing/2014/main" id="{6184C019-5965-409C-4D4A-065C737BD9C3}"/>
              </a:ext>
            </a:extLst>
          </p:cNvPr>
          <p:cNvSpPr txBox="1"/>
          <p:nvPr/>
        </p:nvSpPr>
        <p:spPr>
          <a:xfrm>
            <a:off x="313522" y="5279923"/>
            <a:ext cx="11603175" cy="369332"/>
          </a:xfrm>
          <a:prstGeom prst="rect">
            <a:avLst/>
          </a:prstGeom>
          <a:noFill/>
        </p:spPr>
        <p:txBody>
          <a:bodyPr wrap="square" rtlCol="0">
            <a:spAutoFit/>
          </a:bodyPr>
          <a:lstStyle/>
          <a:p>
            <a:pPr marL="285750" indent="-285750">
              <a:buFont typeface="Wingdings" panose="05000000000000000000" pitchFamily="2" charset="2"/>
              <a:buChar char="q"/>
            </a:pPr>
            <a:r>
              <a:rPr lang="en-US" dirty="0">
                <a:solidFill>
                  <a:schemeClr val="bg1"/>
                </a:solidFill>
              </a:rPr>
              <a:t>Most of the Beneficiaries that have Inpatient/Outpatient claims are alive.</a:t>
            </a:r>
          </a:p>
        </p:txBody>
      </p:sp>
      <p:pic>
        <p:nvPicPr>
          <p:cNvPr id="9" name="Picture 8">
            <a:extLst>
              <a:ext uri="{FF2B5EF4-FFF2-40B4-BE49-F238E27FC236}">
                <a16:creationId xmlns:a16="http://schemas.microsoft.com/office/drawing/2014/main" id="{ED828B43-867B-040E-FE09-2219E7BDA4B5}"/>
              </a:ext>
            </a:extLst>
          </p:cNvPr>
          <p:cNvPicPr>
            <a:picLocks noChangeAspect="1"/>
          </p:cNvPicPr>
          <p:nvPr/>
        </p:nvPicPr>
        <p:blipFill>
          <a:blip r:embed="rId2"/>
          <a:stretch>
            <a:fillRect/>
          </a:stretch>
        </p:blipFill>
        <p:spPr>
          <a:xfrm>
            <a:off x="157895" y="2031592"/>
            <a:ext cx="5212294" cy="3097160"/>
          </a:xfrm>
          <a:prstGeom prst="rect">
            <a:avLst/>
          </a:prstGeom>
        </p:spPr>
      </p:pic>
      <p:pic>
        <p:nvPicPr>
          <p:cNvPr id="11" name="Picture 10">
            <a:extLst>
              <a:ext uri="{FF2B5EF4-FFF2-40B4-BE49-F238E27FC236}">
                <a16:creationId xmlns:a16="http://schemas.microsoft.com/office/drawing/2014/main" id="{69D74D92-C503-5DA4-CE42-F0AE57A22167}"/>
              </a:ext>
            </a:extLst>
          </p:cNvPr>
          <p:cNvPicPr>
            <a:picLocks noChangeAspect="1"/>
          </p:cNvPicPr>
          <p:nvPr/>
        </p:nvPicPr>
        <p:blipFill>
          <a:blip r:embed="rId3"/>
          <a:stretch>
            <a:fillRect/>
          </a:stretch>
        </p:blipFill>
        <p:spPr>
          <a:xfrm>
            <a:off x="5677703" y="1299088"/>
            <a:ext cx="6200775" cy="3905250"/>
          </a:xfrm>
          <a:prstGeom prst="rect">
            <a:avLst/>
          </a:prstGeom>
        </p:spPr>
      </p:pic>
    </p:spTree>
    <p:extLst>
      <p:ext uri="{BB962C8B-B14F-4D97-AF65-F5344CB8AC3E}">
        <p14:creationId xmlns:p14="http://schemas.microsoft.com/office/powerpoint/2010/main" val="31674652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B91EDCFE-30F9-3C7E-FA06-CAFE4D463EDC}"/>
              </a:ext>
            </a:extLst>
          </p:cNvPr>
          <p:cNvSpPr txBox="1">
            <a:spLocks/>
          </p:cNvSpPr>
          <p:nvPr/>
        </p:nvSpPr>
        <p:spPr>
          <a:xfrm>
            <a:off x="400666" y="235975"/>
            <a:ext cx="11437373" cy="747252"/>
          </a:xfrm>
          <a:prstGeom prst="rect">
            <a:avLst/>
          </a:prstGeom>
        </p:spPr>
        <p:txBody>
          <a:bodyPr/>
          <a:lstStyle>
            <a:lvl1pPr algn="l" defTabSz="914377" rtl="0" eaLnBrk="1" latinLnBrk="0" hangingPunct="1">
              <a:lnSpc>
                <a:spcPct val="90000"/>
              </a:lnSpc>
              <a:spcBef>
                <a:spcPct val="0"/>
              </a:spcBef>
              <a:buNone/>
              <a:defRPr sz="3600" b="1" i="0" kern="1200">
                <a:solidFill>
                  <a:schemeClr val="tx1"/>
                </a:solidFill>
                <a:latin typeface="Georgia" panose="02040502050405020303" pitchFamily="18" charset="0"/>
                <a:ea typeface="+mj-ea"/>
                <a:cs typeface="+mj-cs"/>
              </a:defRPr>
            </a:lvl1pPr>
          </a:lstStyle>
          <a:p>
            <a:r>
              <a:rPr lang="en-US" dirty="0">
                <a:solidFill>
                  <a:schemeClr val="accent1"/>
                </a:solidFill>
              </a:rPr>
              <a:t>PATIENT INFORMATION (CONT..)</a:t>
            </a:r>
          </a:p>
        </p:txBody>
      </p:sp>
      <p:pic>
        <p:nvPicPr>
          <p:cNvPr id="3" name="Picture 2">
            <a:extLst>
              <a:ext uri="{FF2B5EF4-FFF2-40B4-BE49-F238E27FC236}">
                <a16:creationId xmlns:a16="http://schemas.microsoft.com/office/drawing/2014/main" id="{08FE7CCD-4C9E-35F4-99F2-5E79044831B5}"/>
              </a:ext>
            </a:extLst>
          </p:cNvPr>
          <p:cNvPicPr>
            <a:picLocks noChangeAspect="1"/>
          </p:cNvPicPr>
          <p:nvPr/>
        </p:nvPicPr>
        <p:blipFill>
          <a:blip r:embed="rId2"/>
          <a:stretch>
            <a:fillRect/>
          </a:stretch>
        </p:blipFill>
        <p:spPr>
          <a:xfrm>
            <a:off x="1" y="1964165"/>
            <a:ext cx="5150498" cy="3422585"/>
          </a:xfrm>
          <a:prstGeom prst="rect">
            <a:avLst/>
          </a:prstGeom>
        </p:spPr>
      </p:pic>
      <p:pic>
        <p:nvPicPr>
          <p:cNvPr id="5" name="Picture 4">
            <a:extLst>
              <a:ext uri="{FF2B5EF4-FFF2-40B4-BE49-F238E27FC236}">
                <a16:creationId xmlns:a16="http://schemas.microsoft.com/office/drawing/2014/main" id="{99E2455E-1392-18A2-0E28-B4C9A1B9F24D}"/>
              </a:ext>
            </a:extLst>
          </p:cNvPr>
          <p:cNvPicPr>
            <a:picLocks noChangeAspect="1"/>
          </p:cNvPicPr>
          <p:nvPr/>
        </p:nvPicPr>
        <p:blipFill>
          <a:blip r:embed="rId3"/>
          <a:stretch>
            <a:fillRect/>
          </a:stretch>
        </p:blipFill>
        <p:spPr>
          <a:xfrm>
            <a:off x="6096000" y="1815164"/>
            <a:ext cx="5526186" cy="3571586"/>
          </a:xfrm>
          <a:prstGeom prst="rect">
            <a:avLst/>
          </a:prstGeom>
        </p:spPr>
      </p:pic>
    </p:spTree>
    <p:extLst>
      <p:ext uri="{BB962C8B-B14F-4D97-AF65-F5344CB8AC3E}">
        <p14:creationId xmlns:p14="http://schemas.microsoft.com/office/powerpoint/2010/main" val="206188999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65327-4E27-5B78-FFDE-EC7A2D5DEAAD}"/>
              </a:ext>
            </a:extLst>
          </p:cNvPr>
          <p:cNvSpPr txBox="1">
            <a:spLocks/>
          </p:cNvSpPr>
          <p:nvPr/>
        </p:nvSpPr>
        <p:spPr>
          <a:xfrm>
            <a:off x="539546" y="-15559"/>
            <a:ext cx="11112909" cy="566166"/>
          </a:xfrm>
          <a:prstGeom prst="rect">
            <a:avLst/>
          </a:prstGeom>
        </p:spPr>
        <p:txBody>
          <a:bodyPr>
            <a:normAutofit/>
          </a:bodyPr>
          <a:lstStyle>
            <a:lvl1pPr algn="l" defTabSz="914377" rtl="0" eaLnBrk="1" latinLnBrk="0" hangingPunct="1">
              <a:lnSpc>
                <a:spcPct val="90000"/>
              </a:lnSpc>
              <a:spcBef>
                <a:spcPct val="0"/>
              </a:spcBef>
              <a:buNone/>
              <a:defRPr sz="3600" b="1" i="0" kern="1200">
                <a:solidFill>
                  <a:schemeClr val="tx1"/>
                </a:solidFill>
                <a:latin typeface="Georgia" panose="02040502050405020303" pitchFamily="18" charset="0"/>
                <a:ea typeface="+mj-ea"/>
                <a:cs typeface="+mj-cs"/>
              </a:defRPr>
            </a:lvl1pPr>
          </a:lstStyle>
          <a:p>
            <a:pPr algn="ctr"/>
            <a:r>
              <a:rPr lang="en-US" sz="2400" dirty="0">
                <a:solidFill>
                  <a:schemeClr val="accent1"/>
                </a:solidFill>
              </a:rPr>
              <a:t>Fraud vs non-fraud provider study:</a:t>
            </a:r>
          </a:p>
        </p:txBody>
      </p:sp>
      <p:pic>
        <p:nvPicPr>
          <p:cNvPr id="3" name="Picture 2">
            <a:extLst>
              <a:ext uri="{FF2B5EF4-FFF2-40B4-BE49-F238E27FC236}">
                <a16:creationId xmlns:a16="http://schemas.microsoft.com/office/drawing/2014/main" id="{856CE946-3FC4-090A-557B-86C015998705}"/>
              </a:ext>
            </a:extLst>
          </p:cNvPr>
          <p:cNvPicPr>
            <a:picLocks noChangeAspect="1"/>
          </p:cNvPicPr>
          <p:nvPr/>
        </p:nvPicPr>
        <p:blipFill>
          <a:blip r:embed="rId2"/>
          <a:stretch>
            <a:fillRect/>
          </a:stretch>
        </p:blipFill>
        <p:spPr>
          <a:xfrm>
            <a:off x="1425677" y="3559278"/>
            <a:ext cx="4567443" cy="3146322"/>
          </a:xfrm>
          <a:prstGeom prst="rect">
            <a:avLst/>
          </a:prstGeom>
        </p:spPr>
      </p:pic>
      <p:pic>
        <p:nvPicPr>
          <p:cNvPr id="4" name="Picture 3">
            <a:extLst>
              <a:ext uri="{FF2B5EF4-FFF2-40B4-BE49-F238E27FC236}">
                <a16:creationId xmlns:a16="http://schemas.microsoft.com/office/drawing/2014/main" id="{CB073683-039A-D834-5A85-1936B3B31635}"/>
              </a:ext>
            </a:extLst>
          </p:cNvPr>
          <p:cNvPicPr>
            <a:picLocks noChangeAspect="1"/>
          </p:cNvPicPr>
          <p:nvPr/>
        </p:nvPicPr>
        <p:blipFill>
          <a:blip r:embed="rId3"/>
          <a:stretch>
            <a:fillRect/>
          </a:stretch>
        </p:blipFill>
        <p:spPr>
          <a:xfrm>
            <a:off x="6120223" y="3559278"/>
            <a:ext cx="4646100" cy="3146322"/>
          </a:xfrm>
          <a:prstGeom prst="rect">
            <a:avLst/>
          </a:prstGeom>
        </p:spPr>
      </p:pic>
      <p:pic>
        <p:nvPicPr>
          <p:cNvPr id="5" name="Picture 4">
            <a:extLst>
              <a:ext uri="{FF2B5EF4-FFF2-40B4-BE49-F238E27FC236}">
                <a16:creationId xmlns:a16="http://schemas.microsoft.com/office/drawing/2014/main" id="{648C0201-2D5C-092C-7765-ECB373683A6E}"/>
              </a:ext>
            </a:extLst>
          </p:cNvPr>
          <p:cNvPicPr>
            <a:picLocks noChangeAspect="1"/>
          </p:cNvPicPr>
          <p:nvPr/>
        </p:nvPicPr>
        <p:blipFill>
          <a:blip r:embed="rId4"/>
          <a:stretch>
            <a:fillRect/>
          </a:stretch>
        </p:blipFill>
        <p:spPr>
          <a:xfrm>
            <a:off x="1425677" y="550607"/>
            <a:ext cx="4567443" cy="2886579"/>
          </a:xfrm>
          <a:prstGeom prst="rect">
            <a:avLst/>
          </a:prstGeom>
        </p:spPr>
      </p:pic>
      <p:pic>
        <p:nvPicPr>
          <p:cNvPr id="6" name="Picture 5">
            <a:extLst>
              <a:ext uri="{FF2B5EF4-FFF2-40B4-BE49-F238E27FC236}">
                <a16:creationId xmlns:a16="http://schemas.microsoft.com/office/drawing/2014/main" id="{543B4CAB-EF82-437C-0824-E8119B2B9CE2}"/>
              </a:ext>
            </a:extLst>
          </p:cNvPr>
          <p:cNvPicPr>
            <a:picLocks noChangeAspect="1"/>
          </p:cNvPicPr>
          <p:nvPr/>
        </p:nvPicPr>
        <p:blipFill>
          <a:blip r:embed="rId5"/>
          <a:stretch>
            <a:fillRect/>
          </a:stretch>
        </p:blipFill>
        <p:spPr>
          <a:xfrm>
            <a:off x="6120223" y="550607"/>
            <a:ext cx="4646100" cy="2886579"/>
          </a:xfrm>
          <a:prstGeom prst="rect">
            <a:avLst/>
          </a:prstGeom>
        </p:spPr>
      </p:pic>
    </p:spTree>
    <p:extLst>
      <p:ext uri="{BB962C8B-B14F-4D97-AF65-F5344CB8AC3E}">
        <p14:creationId xmlns:p14="http://schemas.microsoft.com/office/powerpoint/2010/main" val="222470166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1B73E-F484-74C0-57EB-88639080A126}"/>
              </a:ext>
            </a:extLst>
          </p:cNvPr>
          <p:cNvSpPr txBox="1">
            <a:spLocks/>
          </p:cNvSpPr>
          <p:nvPr/>
        </p:nvSpPr>
        <p:spPr>
          <a:xfrm>
            <a:off x="387144" y="0"/>
            <a:ext cx="11417709" cy="548147"/>
          </a:xfrm>
          <a:prstGeom prst="rect">
            <a:avLst/>
          </a:prstGeom>
        </p:spPr>
        <p:txBody>
          <a:bodyPr>
            <a:noAutofit/>
          </a:bodyPr>
          <a:lstStyle>
            <a:lvl1pPr algn="l" defTabSz="914377" rtl="0" eaLnBrk="1" latinLnBrk="0" hangingPunct="1">
              <a:lnSpc>
                <a:spcPct val="90000"/>
              </a:lnSpc>
              <a:spcBef>
                <a:spcPct val="0"/>
              </a:spcBef>
              <a:buNone/>
              <a:defRPr sz="3600" b="1" i="0" kern="1200">
                <a:solidFill>
                  <a:schemeClr val="tx1"/>
                </a:solidFill>
                <a:latin typeface="Georgia" panose="02040502050405020303" pitchFamily="18" charset="0"/>
                <a:ea typeface="+mj-ea"/>
                <a:cs typeface="+mj-cs"/>
              </a:defRPr>
            </a:lvl1pPr>
          </a:lstStyle>
          <a:p>
            <a:pPr algn="ctr"/>
            <a:r>
              <a:rPr lang="en-US" sz="2400" dirty="0">
                <a:solidFill>
                  <a:schemeClr val="accent1"/>
                </a:solidFill>
              </a:rPr>
              <a:t>Fraud vs non-fraud provider study:</a:t>
            </a:r>
          </a:p>
        </p:txBody>
      </p:sp>
      <p:pic>
        <p:nvPicPr>
          <p:cNvPr id="8" name="Picture 7">
            <a:extLst>
              <a:ext uri="{FF2B5EF4-FFF2-40B4-BE49-F238E27FC236}">
                <a16:creationId xmlns:a16="http://schemas.microsoft.com/office/drawing/2014/main" id="{C99E6B5E-BA35-4780-FECC-492CE1C58441}"/>
              </a:ext>
            </a:extLst>
          </p:cNvPr>
          <p:cNvPicPr>
            <a:picLocks noChangeAspect="1"/>
          </p:cNvPicPr>
          <p:nvPr/>
        </p:nvPicPr>
        <p:blipFill>
          <a:blip r:embed="rId2"/>
          <a:stretch>
            <a:fillRect/>
          </a:stretch>
        </p:blipFill>
        <p:spPr>
          <a:xfrm>
            <a:off x="895351" y="1174492"/>
            <a:ext cx="10025378" cy="4927728"/>
          </a:xfrm>
          <a:prstGeom prst="rect">
            <a:avLst/>
          </a:prstGeom>
        </p:spPr>
      </p:pic>
    </p:spTree>
    <p:extLst>
      <p:ext uri="{BB962C8B-B14F-4D97-AF65-F5344CB8AC3E}">
        <p14:creationId xmlns:p14="http://schemas.microsoft.com/office/powerpoint/2010/main" val="30819603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5C4E0-4EB6-687C-1CC8-9309B05DACC9}"/>
              </a:ext>
            </a:extLst>
          </p:cNvPr>
          <p:cNvSpPr txBox="1">
            <a:spLocks/>
          </p:cNvSpPr>
          <p:nvPr/>
        </p:nvSpPr>
        <p:spPr>
          <a:xfrm>
            <a:off x="400052" y="381001"/>
            <a:ext cx="11334748" cy="571500"/>
          </a:xfrm>
          <a:prstGeom prst="rect">
            <a:avLst/>
          </a:prstGeom>
        </p:spPr>
        <p:txBody>
          <a:bodyPr>
            <a:normAutofit fontScale="97500"/>
          </a:bodyPr>
          <a:lstStyle>
            <a:lvl1pPr algn="l" defTabSz="914377" rtl="0" eaLnBrk="1" latinLnBrk="0" hangingPunct="1">
              <a:lnSpc>
                <a:spcPct val="90000"/>
              </a:lnSpc>
              <a:spcBef>
                <a:spcPct val="0"/>
              </a:spcBef>
              <a:buNone/>
              <a:defRPr sz="3600" b="1" i="0" kern="1200">
                <a:solidFill>
                  <a:schemeClr val="tx1"/>
                </a:solidFill>
                <a:latin typeface="Georgia" panose="02040502050405020303" pitchFamily="18" charset="0"/>
                <a:ea typeface="+mj-ea"/>
                <a:cs typeface="+mj-cs"/>
              </a:defRPr>
            </a:lvl1pPr>
          </a:lstStyle>
          <a:p>
            <a:r>
              <a:rPr lang="en-US" dirty="0">
                <a:solidFill>
                  <a:schemeClr val="accent1"/>
                </a:solidFill>
              </a:rPr>
              <a:t>Random Forest: TPR Vs FPR</a:t>
            </a:r>
          </a:p>
        </p:txBody>
      </p:sp>
      <p:pic>
        <p:nvPicPr>
          <p:cNvPr id="6" name="Picture 5">
            <a:extLst>
              <a:ext uri="{FF2B5EF4-FFF2-40B4-BE49-F238E27FC236}">
                <a16:creationId xmlns:a16="http://schemas.microsoft.com/office/drawing/2014/main" id="{2CA2AC1D-4B05-EBD4-4042-D4AD7956448D}"/>
              </a:ext>
            </a:extLst>
          </p:cNvPr>
          <p:cNvPicPr>
            <a:picLocks noChangeAspect="1"/>
          </p:cNvPicPr>
          <p:nvPr/>
        </p:nvPicPr>
        <p:blipFill>
          <a:blip r:embed="rId2"/>
          <a:stretch>
            <a:fillRect/>
          </a:stretch>
        </p:blipFill>
        <p:spPr>
          <a:xfrm>
            <a:off x="2115910" y="1360228"/>
            <a:ext cx="6915150" cy="4772025"/>
          </a:xfrm>
          <a:prstGeom prst="rect">
            <a:avLst/>
          </a:prstGeom>
        </p:spPr>
      </p:pic>
    </p:spTree>
    <p:extLst>
      <p:ext uri="{BB962C8B-B14F-4D97-AF65-F5344CB8AC3E}">
        <p14:creationId xmlns:p14="http://schemas.microsoft.com/office/powerpoint/2010/main" val="137763527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80E96-CA9C-3A50-3C40-A1AC99AD43F8}"/>
              </a:ext>
            </a:extLst>
          </p:cNvPr>
          <p:cNvSpPr>
            <a:spLocks noGrp="1"/>
          </p:cNvSpPr>
          <p:nvPr>
            <p:ph type="title"/>
          </p:nvPr>
        </p:nvSpPr>
        <p:spPr>
          <a:xfrm>
            <a:off x="162560" y="1191846"/>
            <a:ext cx="8145684" cy="940079"/>
          </a:xfrm>
        </p:spPr>
        <p:txBody>
          <a:bodyPr/>
          <a:lstStyle/>
          <a:p>
            <a:r>
              <a:rPr lang="en-IN" dirty="0"/>
              <a:t>CONTENTS</a:t>
            </a:r>
          </a:p>
        </p:txBody>
      </p:sp>
      <p:sp>
        <p:nvSpPr>
          <p:cNvPr id="3" name="TextBox 2">
            <a:extLst>
              <a:ext uri="{FF2B5EF4-FFF2-40B4-BE49-F238E27FC236}">
                <a16:creationId xmlns:a16="http://schemas.microsoft.com/office/drawing/2014/main" id="{822FB37A-4B77-66D6-A720-412EEB2C3993}"/>
              </a:ext>
            </a:extLst>
          </p:cNvPr>
          <p:cNvSpPr txBox="1"/>
          <p:nvPr/>
        </p:nvSpPr>
        <p:spPr>
          <a:xfrm>
            <a:off x="162560" y="2210190"/>
            <a:ext cx="7202659" cy="3739998"/>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q"/>
            </a:pPr>
            <a:r>
              <a:rPr lang="en-IN" sz="1600" dirty="0"/>
              <a:t>INTRODUCTION</a:t>
            </a:r>
          </a:p>
          <a:p>
            <a:pPr marL="285750" indent="-285750" algn="just">
              <a:lnSpc>
                <a:spcPct val="150000"/>
              </a:lnSpc>
              <a:buFont typeface="Wingdings" panose="05000000000000000000" pitchFamily="2" charset="2"/>
              <a:buChar char="q"/>
            </a:pPr>
            <a:r>
              <a:rPr lang="en-IN" sz="1600" dirty="0"/>
              <a:t>TYPES OF PAYER FRAUD</a:t>
            </a:r>
          </a:p>
          <a:p>
            <a:pPr marL="285750" indent="-285750" algn="just">
              <a:lnSpc>
                <a:spcPct val="150000"/>
              </a:lnSpc>
              <a:buFont typeface="Wingdings" panose="05000000000000000000" pitchFamily="2" charset="2"/>
              <a:buChar char="q"/>
            </a:pPr>
            <a:r>
              <a:rPr lang="en-IN" sz="1600" dirty="0"/>
              <a:t>HEALTHCARE CLAAIMS DATASET</a:t>
            </a:r>
          </a:p>
          <a:p>
            <a:pPr marL="285750" indent="-285750" algn="just">
              <a:lnSpc>
                <a:spcPct val="150000"/>
              </a:lnSpc>
              <a:buFont typeface="Wingdings" panose="05000000000000000000" pitchFamily="2" charset="2"/>
              <a:buChar char="q"/>
            </a:pPr>
            <a:r>
              <a:rPr lang="en-IN" sz="1600" dirty="0"/>
              <a:t>LABELS OF FRAUD</a:t>
            </a:r>
          </a:p>
          <a:p>
            <a:pPr marL="285750" indent="-285750" algn="just">
              <a:lnSpc>
                <a:spcPct val="150000"/>
              </a:lnSpc>
              <a:buFont typeface="Wingdings" panose="05000000000000000000" pitchFamily="2" charset="2"/>
              <a:buChar char="q"/>
            </a:pPr>
            <a:r>
              <a:rPr lang="en-IN" sz="1600" dirty="0"/>
              <a:t>DATA PREPROCESSING</a:t>
            </a:r>
          </a:p>
          <a:p>
            <a:pPr marL="285750" indent="-285750" algn="just">
              <a:lnSpc>
                <a:spcPct val="150000"/>
              </a:lnSpc>
              <a:buFont typeface="Wingdings" panose="05000000000000000000" pitchFamily="2" charset="2"/>
              <a:buChar char="q"/>
            </a:pPr>
            <a:r>
              <a:rPr lang="en-IN" sz="1600" dirty="0"/>
              <a:t>PATIENTS INFORMATION</a:t>
            </a:r>
          </a:p>
          <a:p>
            <a:pPr marL="285750" indent="-285750" algn="just">
              <a:lnSpc>
                <a:spcPct val="150000"/>
              </a:lnSpc>
              <a:buFont typeface="Wingdings" panose="05000000000000000000" pitchFamily="2" charset="2"/>
              <a:buChar char="q"/>
            </a:pPr>
            <a:r>
              <a:rPr lang="en-IN" sz="1600" dirty="0"/>
              <a:t>FRAUD Vs NON-FRAUD</a:t>
            </a:r>
          </a:p>
          <a:p>
            <a:pPr marL="285750" indent="-285750" algn="just">
              <a:lnSpc>
                <a:spcPct val="150000"/>
              </a:lnSpc>
              <a:buFont typeface="Wingdings" panose="05000000000000000000" pitchFamily="2" charset="2"/>
              <a:buChar char="q"/>
            </a:pPr>
            <a:r>
              <a:rPr lang="en-IN" sz="1600" dirty="0"/>
              <a:t>RESULTS</a:t>
            </a:r>
          </a:p>
          <a:p>
            <a:pPr marL="285750" indent="-285750" algn="just">
              <a:lnSpc>
                <a:spcPct val="150000"/>
              </a:lnSpc>
              <a:buFont typeface="Wingdings" panose="05000000000000000000" pitchFamily="2" charset="2"/>
              <a:buChar char="q"/>
            </a:pPr>
            <a:r>
              <a:rPr lang="en-IN" sz="1600" dirty="0"/>
              <a:t>FEATURES UTILIZED</a:t>
            </a:r>
          </a:p>
          <a:p>
            <a:pPr marL="285750" indent="-285750" algn="just">
              <a:lnSpc>
                <a:spcPct val="150000"/>
              </a:lnSpc>
              <a:buFont typeface="Wingdings" panose="05000000000000000000" pitchFamily="2" charset="2"/>
              <a:buChar char="q"/>
            </a:pPr>
            <a:r>
              <a:rPr lang="en-IN" sz="1600" dirty="0"/>
              <a:t>CONCLUSION</a:t>
            </a:r>
          </a:p>
        </p:txBody>
      </p:sp>
    </p:spTree>
    <p:extLst>
      <p:ext uri="{BB962C8B-B14F-4D97-AF65-F5344CB8AC3E}">
        <p14:creationId xmlns:p14="http://schemas.microsoft.com/office/powerpoint/2010/main" val="326980248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31C3D-7FA8-3E28-B3AC-62D83FA80D2D}"/>
              </a:ext>
            </a:extLst>
          </p:cNvPr>
          <p:cNvSpPr txBox="1">
            <a:spLocks/>
          </p:cNvSpPr>
          <p:nvPr/>
        </p:nvSpPr>
        <p:spPr>
          <a:xfrm>
            <a:off x="295276" y="219076"/>
            <a:ext cx="11363324" cy="361950"/>
          </a:xfrm>
          <a:prstGeom prst="rect">
            <a:avLst/>
          </a:prstGeom>
        </p:spPr>
        <p:txBody>
          <a:bodyPr>
            <a:noAutofit/>
          </a:bodyPr>
          <a:lstStyle>
            <a:lvl1pPr algn="l" defTabSz="914377" rtl="0" eaLnBrk="1" latinLnBrk="0" hangingPunct="1">
              <a:lnSpc>
                <a:spcPct val="90000"/>
              </a:lnSpc>
              <a:spcBef>
                <a:spcPct val="0"/>
              </a:spcBef>
              <a:buNone/>
              <a:defRPr sz="3600" b="1" i="0" kern="1200">
                <a:solidFill>
                  <a:schemeClr val="tx1"/>
                </a:solidFill>
                <a:latin typeface="Georgia" panose="02040502050405020303" pitchFamily="18" charset="0"/>
                <a:ea typeface="+mj-ea"/>
                <a:cs typeface="+mj-cs"/>
              </a:defRPr>
            </a:lvl1pPr>
          </a:lstStyle>
          <a:p>
            <a:r>
              <a:rPr lang="en-US" sz="3200" dirty="0">
                <a:solidFill>
                  <a:schemeClr val="accent1"/>
                </a:solidFill>
              </a:rPr>
              <a:t>Light GBM Model (smote data)</a:t>
            </a:r>
          </a:p>
          <a:p>
            <a:endParaRPr lang="en-US" sz="3200" dirty="0">
              <a:solidFill>
                <a:schemeClr val="accent1"/>
              </a:solidFill>
            </a:endParaRPr>
          </a:p>
          <a:p>
            <a:r>
              <a:rPr lang="en-US" sz="1600" i="0" dirty="0" err="1">
                <a:solidFill>
                  <a:srgbClr val="D1D5DB"/>
                </a:solidFill>
                <a:effectLst/>
                <a:latin typeface="Söhne"/>
              </a:rPr>
              <a:t>LightGBM</a:t>
            </a:r>
            <a:r>
              <a:rPr lang="en-US" sz="1600" i="0" dirty="0">
                <a:solidFill>
                  <a:srgbClr val="D1D5DB"/>
                </a:solidFill>
                <a:effectLst/>
                <a:latin typeface="Söhne"/>
              </a:rPr>
              <a:t> is a popular open-source gradient boosting framework that uses decision tree algorithms for solving classification and regression problems. It was developed by Microsoft and is designed to be efficient, fast, and scalable</a:t>
            </a:r>
            <a:endParaRPr lang="en-US" sz="3200" dirty="0">
              <a:solidFill>
                <a:schemeClr val="accent1"/>
              </a:solidFill>
            </a:endParaRPr>
          </a:p>
          <a:p>
            <a:endParaRPr lang="en-US" sz="3200" dirty="0">
              <a:solidFill>
                <a:schemeClr val="accent1"/>
              </a:solidFill>
            </a:endParaRPr>
          </a:p>
          <a:p>
            <a:endParaRPr lang="en-US" sz="3200" dirty="0">
              <a:solidFill>
                <a:schemeClr val="accent1"/>
              </a:solidFill>
            </a:endParaRPr>
          </a:p>
        </p:txBody>
      </p:sp>
      <p:pic>
        <p:nvPicPr>
          <p:cNvPr id="3" name="Picture 2">
            <a:extLst>
              <a:ext uri="{FF2B5EF4-FFF2-40B4-BE49-F238E27FC236}">
                <a16:creationId xmlns:a16="http://schemas.microsoft.com/office/drawing/2014/main" id="{6AF5E4A8-60BF-119F-28F8-61A73592700B}"/>
              </a:ext>
            </a:extLst>
          </p:cNvPr>
          <p:cNvPicPr>
            <a:picLocks noChangeAspect="1"/>
          </p:cNvPicPr>
          <p:nvPr/>
        </p:nvPicPr>
        <p:blipFill>
          <a:blip r:embed="rId2"/>
          <a:stretch>
            <a:fillRect/>
          </a:stretch>
        </p:blipFill>
        <p:spPr>
          <a:xfrm>
            <a:off x="1066316" y="1927653"/>
            <a:ext cx="4677748" cy="3960917"/>
          </a:xfrm>
          <a:prstGeom prst="rect">
            <a:avLst/>
          </a:prstGeom>
        </p:spPr>
      </p:pic>
      <p:pic>
        <p:nvPicPr>
          <p:cNvPr id="4" name="Picture 3">
            <a:extLst>
              <a:ext uri="{FF2B5EF4-FFF2-40B4-BE49-F238E27FC236}">
                <a16:creationId xmlns:a16="http://schemas.microsoft.com/office/drawing/2014/main" id="{15C0482B-9FD3-30A6-6783-88C4032F0B72}"/>
              </a:ext>
            </a:extLst>
          </p:cNvPr>
          <p:cNvPicPr>
            <a:picLocks noChangeAspect="1"/>
          </p:cNvPicPr>
          <p:nvPr/>
        </p:nvPicPr>
        <p:blipFill>
          <a:blip r:embed="rId3"/>
          <a:stretch>
            <a:fillRect/>
          </a:stretch>
        </p:blipFill>
        <p:spPr>
          <a:xfrm>
            <a:off x="6447937" y="1738423"/>
            <a:ext cx="4677747" cy="4339376"/>
          </a:xfrm>
          <a:prstGeom prst="rect">
            <a:avLst/>
          </a:prstGeom>
        </p:spPr>
      </p:pic>
    </p:spTree>
    <p:extLst>
      <p:ext uri="{BB962C8B-B14F-4D97-AF65-F5344CB8AC3E}">
        <p14:creationId xmlns:p14="http://schemas.microsoft.com/office/powerpoint/2010/main" val="45428391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F06B8-E29B-8BC6-86EF-3EC2262D92F7}"/>
              </a:ext>
            </a:extLst>
          </p:cNvPr>
          <p:cNvSpPr txBox="1">
            <a:spLocks/>
          </p:cNvSpPr>
          <p:nvPr/>
        </p:nvSpPr>
        <p:spPr>
          <a:xfrm>
            <a:off x="400051" y="352426"/>
            <a:ext cx="11477624" cy="647700"/>
          </a:xfrm>
          <a:prstGeom prst="rect">
            <a:avLst/>
          </a:prstGeom>
        </p:spPr>
        <p:txBody>
          <a:bodyPr/>
          <a:lstStyle>
            <a:lvl1pPr algn="l" defTabSz="914377" rtl="0" eaLnBrk="1" latinLnBrk="0" hangingPunct="1">
              <a:lnSpc>
                <a:spcPct val="90000"/>
              </a:lnSpc>
              <a:spcBef>
                <a:spcPct val="0"/>
              </a:spcBef>
              <a:buNone/>
              <a:defRPr sz="3600" b="1" i="0" kern="1200">
                <a:solidFill>
                  <a:schemeClr val="tx1"/>
                </a:solidFill>
                <a:latin typeface="Georgia" panose="02040502050405020303" pitchFamily="18" charset="0"/>
                <a:ea typeface="+mj-ea"/>
                <a:cs typeface="+mj-cs"/>
              </a:defRPr>
            </a:lvl1pPr>
          </a:lstStyle>
          <a:p>
            <a:r>
              <a:rPr lang="en-US" dirty="0">
                <a:solidFill>
                  <a:schemeClr val="accent1"/>
                </a:solidFill>
              </a:rPr>
              <a:t>FEATURE IMPORTANCES:</a:t>
            </a:r>
          </a:p>
        </p:txBody>
      </p:sp>
      <p:pic>
        <p:nvPicPr>
          <p:cNvPr id="3" name="Picture 2">
            <a:extLst>
              <a:ext uri="{FF2B5EF4-FFF2-40B4-BE49-F238E27FC236}">
                <a16:creationId xmlns:a16="http://schemas.microsoft.com/office/drawing/2014/main" id="{1CC05A92-6452-F6B1-868C-DA92849507C1}"/>
              </a:ext>
            </a:extLst>
          </p:cNvPr>
          <p:cNvPicPr>
            <a:picLocks noChangeAspect="1"/>
          </p:cNvPicPr>
          <p:nvPr/>
        </p:nvPicPr>
        <p:blipFill>
          <a:blip r:embed="rId2"/>
          <a:stretch>
            <a:fillRect/>
          </a:stretch>
        </p:blipFill>
        <p:spPr>
          <a:xfrm>
            <a:off x="494870" y="2113300"/>
            <a:ext cx="5339173" cy="3619738"/>
          </a:xfrm>
          <a:prstGeom prst="rect">
            <a:avLst/>
          </a:prstGeom>
        </p:spPr>
      </p:pic>
      <p:pic>
        <p:nvPicPr>
          <p:cNvPr id="4" name="Picture 3">
            <a:extLst>
              <a:ext uri="{FF2B5EF4-FFF2-40B4-BE49-F238E27FC236}">
                <a16:creationId xmlns:a16="http://schemas.microsoft.com/office/drawing/2014/main" id="{13570B10-94CE-D839-7D13-D9AC6BD2A91A}"/>
              </a:ext>
            </a:extLst>
          </p:cNvPr>
          <p:cNvPicPr>
            <a:picLocks noChangeAspect="1"/>
          </p:cNvPicPr>
          <p:nvPr/>
        </p:nvPicPr>
        <p:blipFill>
          <a:blip r:embed="rId3"/>
          <a:stretch>
            <a:fillRect/>
          </a:stretch>
        </p:blipFill>
        <p:spPr>
          <a:xfrm>
            <a:off x="6096000" y="2140863"/>
            <a:ext cx="5601130" cy="3619738"/>
          </a:xfrm>
          <a:prstGeom prst="rect">
            <a:avLst/>
          </a:prstGeom>
        </p:spPr>
      </p:pic>
      <p:sp>
        <p:nvSpPr>
          <p:cNvPr id="5" name="TextBox 4">
            <a:extLst>
              <a:ext uri="{FF2B5EF4-FFF2-40B4-BE49-F238E27FC236}">
                <a16:creationId xmlns:a16="http://schemas.microsoft.com/office/drawing/2014/main" id="{14A831A4-4032-CB45-8415-E122E345DCD8}"/>
              </a:ext>
            </a:extLst>
          </p:cNvPr>
          <p:cNvSpPr txBox="1"/>
          <p:nvPr/>
        </p:nvSpPr>
        <p:spPr>
          <a:xfrm>
            <a:off x="400052" y="1124962"/>
            <a:ext cx="3801246" cy="369332"/>
          </a:xfrm>
          <a:prstGeom prst="rect">
            <a:avLst/>
          </a:prstGeom>
          <a:noFill/>
        </p:spPr>
        <p:txBody>
          <a:bodyPr wrap="square" rtlCol="0">
            <a:spAutoFit/>
          </a:bodyPr>
          <a:lstStyle/>
          <a:p>
            <a:r>
              <a:rPr lang="en-US" b="1" dirty="0">
                <a:solidFill>
                  <a:srgbClr val="FFC000"/>
                </a:solidFill>
              </a:rPr>
              <a:t>XG Boost Model:</a:t>
            </a:r>
          </a:p>
        </p:txBody>
      </p:sp>
      <p:sp>
        <p:nvSpPr>
          <p:cNvPr id="6" name="TextBox 5">
            <a:extLst>
              <a:ext uri="{FF2B5EF4-FFF2-40B4-BE49-F238E27FC236}">
                <a16:creationId xmlns:a16="http://schemas.microsoft.com/office/drawing/2014/main" id="{B7BC4673-2C74-0218-ACCB-D98AF3260309}"/>
              </a:ext>
            </a:extLst>
          </p:cNvPr>
          <p:cNvSpPr txBox="1"/>
          <p:nvPr/>
        </p:nvSpPr>
        <p:spPr>
          <a:xfrm>
            <a:off x="5991226" y="1122113"/>
            <a:ext cx="3929473" cy="369332"/>
          </a:xfrm>
          <a:prstGeom prst="rect">
            <a:avLst/>
          </a:prstGeom>
          <a:noFill/>
        </p:spPr>
        <p:txBody>
          <a:bodyPr wrap="square" rtlCol="0">
            <a:spAutoFit/>
          </a:bodyPr>
          <a:lstStyle/>
          <a:p>
            <a:r>
              <a:rPr lang="en-US" b="1" dirty="0">
                <a:solidFill>
                  <a:srgbClr val="FFC000"/>
                </a:solidFill>
              </a:rPr>
              <a:t> </a:t>
            </a:r>
            <a:r>
              <a:rPr lang="en-US" b="1" dirty="0" err="1">
                <a:solidFill>
                  <a:srgbClr val="FFC000"/>
                </a:solidFill>
              </a:rPr>
              <a:t>LightGBM</a:t>
            </a:r>
            <a:r>
              <a:rPr lang="en-US" b="1" dirty="0">
                <a:solidFill>
                  <a:srgbClr val="FFC000"/>
                </a:solidFill>
              </a:rPr>
              <a:t> Model:</a:t>
            </a:r>
          </a:p>
        </p:txBody>
      </p:sp>
    </p:spTree>
    <p:extLst>
      <p:ext uri="{BB962C8B-B14F-4D97-AF65-F5344CB8AC3E}">
        <p14:creationId xmlns:p14="http://schemas.microsoft.com/office/powerpoint/2010/main" val="335043974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BEFE5-6603-8F6D-F58C-16D16D1E5383}"/>
              </a:ext>
            </a:extLst>
          </p:cNvPr>
          <p:cNvSpPr txBox="1">
            <a:spLocks/>
          </p:cNvSpPr>
          <p:nvPr/>
        </p:nvSpPr>
        <p:spPr>
          <a:xfrm>
            <a:off x="504826" y="300037"/>
            <a:ext cx="11277599" cy="619125"/>
          </a:xfrm>
          <a:prstGeom prst="rect">
            <a:avLst/>
          </a:prstGeom>
        </p:spPr>
        <p:txBody>
          <a:bodyPr>
            <a:normAutofit fontScale="97500"/>
          </a:bodyPr>
          <a:lstStyle>
            <a:lvl1pPr algn="l" defTabSz="914377" rtl="0" eaLnBrk="1" latinLnBrk="0" hangingPunct="1">
              <a:lnSpc>
                <a:spcPct val="90000"/>
              </a:lnSpc>
              <a:spcBef>
                <a:spcPct val="0"/>
              </a:spcBef>
              <a:buNone/>
              <a:defRPr sz="3600" b="1" i="0" kern="1200">
                <a:solidFill>
                  <a:schemeClr val="tx1"/>
                </a:solidFill>
                <a:latin typeface="Georgia" panose="02040502050405020303" pitchFamily="18" charset="0"/>
                <a:ea typeface="+mj-ea"/>
                <a:cs typeface="+mj-cs"/>
              </a:defRPr>
            </a:lvl1pPr>
          </a:lstStyle>
          <a:p>
            <a:r>
              <a:rPr lang="en-US" dirty="0">
                <a:solidFill>
                  <a:schemeClr val="accent1"/>
                </a:solidFill>
              </a:rPr>
              <a:t>FEATURE IMPORTANCES: Confusion matrix</a:t>
            </a:r>
          </a:p>
        </p:txBody>
      </p:sp>
      <p:pic>
        <p:nvPicPr>
          <p:cNvPr id="6" name="Picture 5">
            <a:extLst>
              <a:ext uri="{FF2B5EF4-FFF2-40B4-BE49-F238E27FC236}">
                <a16:creationId xmlns:a16="http://schemas.microsoft.com/office/drawing/2014/main" id="{DEF9834B-C9A5-0A15-9214-7EFC414E7932}"/>
              </a:ext>
            </a:extLst>
          </p:cNvPr>
          <p:cNvPicPr>
            <a:picLocks noChangeAspect="1"/>
          </p:cNvPicPr>
          <p:nvPr/>
        </p:nvPicPr>
        <p:blipFill>
          <a:blip r:embed="rId2"/>
          <a:stretch>
            <a:fillRect/>
          </a:stretch>
        </p:blipFill>
        <p:spPr>
          <a:xfrm>
            <a:off x="1342636" y="1294186"/>
            <a:ext cx="7876009" cy="4774717"/>
          </a:xfrm>
          <a:prstGeom prst="rect">
            <a:avLst/>
          </a:prstGeom>
        </p:spPr>
      </p:pic>
    </p:spTree>
    <p:extLst>
      <p:ext uri="{BB962C8B-B14F-4D97-AF65-F5344CB8AC3E}">
        <p14:creationId xmlns:p14="http://schemas.microsoft.com/office/powerpoint/2010/main" val="291537001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64131C3-82E0-3B24-5899-91644A4DF3B6}"/>
              </a:ext>
            </a:extLst>
          </p:cNvPr>
          <p:cNvSpPr txBox="1"/>
          <p:nvPr/>
        </p:nvSpPr>
        <p:spPr>
          <a:xfrm>
            <a:off x="208547" y="368968"/>
            <a:ext cx="12609096" cy="4847481"/>
          </a:xfrm>
          <a:prstGeom prst="rect">
            <a:avLst/>
          </a:prstGeom>
          <a:noFill/>
        </p:spPr>
        <p:txBody>
          <a:bodyPr wrap="square">
            <a:spAutoFit/>
          </a:bodyPr>
          <a:lstStyle/>
          <a:p>
            <a:r>
              <a:rPr lang="en-US" sz="3900" b="1" dirty="0">
                <a:solidFill>
                  <a:schemeClr val="accent1"/>
                </a:solidFill>
                <a:effectLst/>
                <a:latin typeface="Calibri" panose="020F0502020204030204" pitchFamily="34" charset="0"/>
                <a:ea typeface="Calibri" panose="020F0502020204030204" pitchFamily="34" charset="0"/>
                <a:cs typeface="Calibri" panose="020F0502020204030204" pitchFamily="34" charset="0"/>
              </a:rPr>
              <a:t>Business Recommendation and Improvement</a:t>
            </a:r>
            <a:endParaRPr lang="en-US" sz="3900" b="0" dirty="0">
              <a:solidFill>
                <a:schemeClr val="accent1"/>
              </a:solidFill>
              <a:effectLst/>
              <a:latin typeface="Calibri" panose="020F0502020204030204" pitchFamily="34" charset="0"/>
              <a:ea typeface="Calibri" panose="020F0502020204030204" pitchFamily="34" charset="0"/>
              <a:cs typeface="Calibri" panose="020F0502020204030204" pitchFamily="34" charset="0"/>
            </a:endParaRPr>
          </a:p>
          <a:p>
            <a:br>
              <a:rPr lang="en-US" b="0" dirty="0">
                <a:solidFill>
                  <a:srgbClr val="CCCCCC"/>
                </a:solidFill>
                <a:effectLst/>
                <a:latin typeface="Consolas" panose="020B0609020204030204" pitchFamily="49" charset="0"/>
              </a:rPr>
            </a:br>
            <a:br>
              <a:rPr lang="en-US" b="0" dirty="0">
                <a:solidFill>
                  <a:srgbClr val="CCCCCC"/>
                </a:solidFill>
                <a:effectLst/>
                <a:latin typeface="Consolas" panose="020B0609020204030204" pitchFamily="49" charset="0"/>
              </a:rPr>
            </a:br>
            <a:br>
              <a:rPr lang="en-US" b="0" dirty="0">
                <a:solidFill>
                  <a:srgbClr val="CCCCCC"/>
                </a:solidFill>
                <a:effectLst/>
                <a:latin typeface="Consolas" panose="020B0609020204030204" pitchFamily="49" charset="0"/>
              </a:rPr>
            </a:br>
            <a:r>
              <a:rPr lang="en-US"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1) Above model will help in predicting Provider fraud ,which will be helpful for insurance companies to scrutinize</a:t>
            </a:r>
          </a:p>
          <a:p>
            <a:r>
              <a:rPr lang="en-US"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claims thoroughly.</a:t>
            </a:r>
          </a:p>
          <a:p>
            <a:br>
              <a:rPr lang="en-US"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br>
            <a:r>
              <a:rPr lang="en-US"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2) Further improvement in the project will help Government to take decision against </a:t>
            </a:r>
            <a:r>
              <a:rPr lang="en-US" b="1" dirty="0" err="1">
                <a:solidFill>
                  <a:schemeClr val="bg1"/>
                </a:solidFill>
                <a:effectLst/>
                <a:latin typeface="Calibri" panose="020F0502020204030204" pitchFamily="34" charset="0"/>
                <a:ea typeface="Calibri" panose="020F0502020204030204" pitchFamily="34" charset="0"/>
                <a:cs typeface="Calibri" panose="020F0502020204030204" pitchFamily="34" charset="0"/>
              </a:rPr>
              <a:t>fradulent</a:t>
            </a:r>
            <a:r>
              <a:rPr lang="en-US"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health providers</a:t>
            </a:r>
          </a:p>
          <a:p>
            <a:r>
              <a:rPr lang="en-US"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and will help in </a:t>
            </a:r>
            <a:r>
              <a:rPr lang="en-US" b="1" dirty="0" err="1">
                <a:solidFill>
                  <a:schemeClr val="bg1"/>
                </a:solidFill>
                <a:effectLst/>
                <a:latin typeface="Calibri" panose="020F0502020204030204" pitchFamily="34" charset="0"/>
                <a:ea typeface="Calibri" panose="020F0502020204030204" pitchFamily="34" charset="0"/>
                <a:cs typeface="Calibri" panose="020F0502020204030204" pitchFamily="34" charset="0"/>
              </a:rPr>
              <a:t>ammending</a:t>
            </a:r>
            <a:r>
              <a:rPr lang="en-US"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rules and regulations in this domain.</a:t>
            </a:r>
          </a:p>
          <a:p>
            <a:br>
              <a:rPr lang="en-US"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br>
            <a:r>
              <a:rPr lang="en-US"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3) Improvement in the model will help in detecting networks of fraud </a:t>
            </a:r>
            <a:r>
              <a:rPr lang="en-US" b="1" dirty="0" err="1">
                <a:solidFill>
                  <a:schemeClr val="bg1"/>
                </a:solidFill>
                <a:effectLst/>
                <a:latin typeface="Calibri" panose="020F0502020204030204" pitchFamily="34" charset="0"/>
                <a:ea typeface="Calibri" panose="020F0502020204030204" pitchFamily="34" charset="0"/>
                <a:cs typeface="Calibri" panose="020F0502020204030204" pitchFamily="34" charset="0"/>
              </a:rPr>
              <a:t>Physicians,Providers</a:t>
            </a:r>
            <a:r>
              <a:rPr lang="en-US"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and Beneficiaries.</a:t>
            </a:r>
          </a:p>
          <a:p>
            <a:br>
              <a:rPr lang="en-US"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br>
            <a:r>
              <a:rPr lang="en-US"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4) This type of project will help in improving health of economy by reducing inflation caused by fraud peers and</a:t>
            </a:r>
          </a:p>
          <a:p>
            <a:r>
              <a:rPr lang="en-US"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lowering down insurance premiums which will certainly not cause health to become costly affair.</a:t>
            </a:r>
          </a:p>
          <a:p>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p:txBody>
      </p:sp>
    </p:spTree>
    <p:extLst>
      <p:ext uri="{BB962C8B-B14F-4D97-AF65-F5344CB8AC3E}">
        <p14:creationId xmlns:p14="http://schemas.microsoft.com/office/powerpoint/2010/main" val="301387563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F399A9-4074-1D50-4939-9E93B3D3F300}"/>
              </a:ext>
            </a:extLst>
          </p:cNvPr>
          <p:cNvSpPr txBox="1">
            <a:spLocks/>
          </p:cNvSpPr>
          <p:nvPr/>
        </p:nvSpPr>
        <p:spPr>
          <a:xfrm>
            <a:off x="365870" y="141543"/>
            <a:ext cx="11307685" cy="505763"/>
          </a:xfrm>
          <a:prstGeom prst="rect">
            <a:avLst/>
          </a:prstGeom>
        </p:spPr>
        <p:txBody>
          <a:bodyPr>
            <a:normAutofit fontScale="90000" lnSpcReduction="10000"/>
          </a:bodyPr>
          <a:lstStyle>
            <a:lvl1pPr algn="l" defTabSz="914377" rtl="0" eaLnBrk="1" latinLnBrk="0" hangingPunct="1">
              <a:lnSpc>
                <a:spcPct val="90000"/>
              </a:lnSpc>
              <a:spcBef>
                <a:spcPct val="0"/>
              </a:spcBef>
              <a:buNone/>
              <a:defRPr sz="3600" b="1" i="0" kern="1200">
                <a:solidFill>
                  <a:schemeClr val="tx1"/>
                </a:solidFill>
                <a:latin typeface="Georgia" panose="02040502050405020303" pitchFamily="18" charset="0"/>
                <a:ea typeface="+mj-ea"/>
                <a:cs typeface="+mj-cs"/>
              </a:defRPr>
            </a:lvl1pPr>
          </a:lstStyle>
          <a:p>
            <a:r>
              <a:rPr lang="en-US" dirty="0">
                <a:solidFill>
                  <a:schemeClr val="accent1"/>
                </a:solidFill>
              </a:rPr>
              <a:t>CONCLUSIONS:</a:t>
            </a:r>
          </a:p>
        </p:txBody>
      </p:sp>
      <p:graphicFrame>
        <p:nvGraphicFramePr>
          <p:cNvPr id="3" name="Table 3">
            <a:extLst>
              <a:ext uri="{FF2B5EF4-FFF2-40B4-BE49-F238E27FC236}">
                <a16:creationId xmlns:a16="http://schemas.microsoft.com/office/drawing/2014/main" id="{1B595993-67CF-B3E9-29A0-B14476B00A52}"/>
              </a:ext>
            </a:extLst>
          </p:cNvPr>
          <p:cNvGraphicFramePr>
            <a:graphicFrameLocks noGrp="1"/>
          </p:cNvGraphicFramePr>
          <p:nvPr>
            <p:extLst>
              <p:ext uri="{D42A27DB-BD31-4B8C-83A1-F6EECF244321}">
                <p14:modId xmlns:p14="http://schemas.microsoft.com/office/powerpoint/2010/main" val="1951383449"/>
              </p:ext>
            </p:extLst>
          </p:nvPr>
        </p:nvGraphicFramePr>
        <p:xfrm>
          <a:off x="485211" y="2204988"/>
          <a:ext cx="9299724" cy="2880360"/>
        </p:xfrm>
        <a:graphic>
          <a:graphicData uri="http://schemas.openxmlformats.org/drawingml/2006/table">
            <a:tbl>
              <a:tblPr firstRow="1" bandRow="1">
                <a:tableStyleId>{327F97BB-C833-4FB7-BDE5-3F7075034690}</a:tableStyleId>
              </a:tblPr>
              <a:tblGrid>
                <a:gridCol w="4471350">
                  <a:extLst>
                    <a:ext uri="{9D8B030D-6E8A-4147-A177-3AD203B41FA5}">
                      <a16:colId xmlns:a16="http://schemas.microsoft.com/office/drawing/2014/main" val="2302216693"/>
                    </a:ext>
                  </a:extLst>
                </a:gridCol>
                <a:gridCol w="4828374">
                  <a:extLst>
                    <a:ext uri="{9D8B030D-6E8A-4147-A177-3AD203B41FA5}">
                      <a16:colId xmlns:a16="http://schemas.microsoft.com/office/drawing/2014/main" val="912134587"/>
                    </a:ext>
                  </a:extLst>
                </a:gridCol>
              </a:tblGrid>
              <a:tr h="370840">
                <a:tc>
                  <a:txBody>
                    <a:bodyPr/>
                    <a:lstStyle/>
                    <a:p>
                      <a:r>
                        <a:rPr lang="en-US" sz="1400" dirty="0"/>
                        <a:t>Possibly Fraud Providers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Non-Fraud Providers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29933114"/>
                  </a:ext>
                </a:extLst>
              </a:tr>
              <a:tr h="370840">
                <a:tc>
                  <a:txBody>
                    <a:bodyPr/>
                    <a:lstStyle/>
                    <a:p>
                      <a:r>
                        <a:rPr lang="en-US" sz="1400" dirty="0"/>
                        <a:t>High average claim reimbursement amounts. Some of these providers have the highest reimbursement amounts in the dataset.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b="0" dirty="0"/>
                        <a:t>Low average claim reimbursement amounts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9228148"/>
                  </a:ext>
                </a:extLst>
              </a:tr>
              <a:tr h="370840">
                <a:tc>
                  <a:txBody>
                    <a:bodyPr/>
                    <a:lstStyle/>
                    <a:p>
                      <a:r>
                        <a:rPr lang="en-US" sz="1400" dirty="0"/>
                        <a:t>High average number of patient insurance claims.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Low average number of patient insurance claims.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59629945"/>
                  </a:ext>
                </a:extLst>
              </a:tr>
              <a:tr h="370840">
                <a:tc>
                  <a:txBody>
                    <a:bodyPr/>
                    <a:lstStyle/>
                    <a:p>
                      <a:r>
                        <a:rPr lang="en-US" sz="1400" dirty="0"/>
                        <a:t>A narrow range of patient 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A wider range of patient 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52922977"/>
                  </a:ext>
                </a:extLst>
              </a:tr>
              <a:tr h="370840">
                <a:tc>
                  <a:txBody>
                    <a:bodyPr/>
                    <a:lstStyle/>
                    <a:p>
                      <a:r>
                        <a:rPr lang="en-US" sz="1400" dirty="0"/>
                        <a:t>A narrow range of total patient chronic condition counts.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A wider range of total patient chronic condition counts.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94831822"/>
                  </a:ext>
                </a:extLst>
              </a:tr>
              <a:tr h="370840">
                <a:tc>
                  <a:txBody>
                    <a:bodyPr/>
                    <a:lstStyle/>
                    <a:p>
                      <a:r>
                        <a:rPr lang="en-US" sz="1400" dirty="0"/>
                        <a:t>Outpatient – high number of diagnosis codes listed on claims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Outpatient - low number of diagnosis codes listed on claims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5011207"/>
                  </a:ext>
                </a:extLst>
              </a:tr>
            </a:tbl>
          </a:graphicData>
        </a:graphic>
      </p:graphicFrame>
      <p:sp>
        <p:nvSpPr>
          <p:cNvPr id="4" name="TextBox 3">
            <a:extLst>
              <a:ext uri="{FF2B5EF4-FFF2-40B4-BE49-F238E27FC236}">
                <a16:creationId xmlns:a16="http://schemas.microsoft.com/office/drawing/2014/main" id="{24C32AD0-24DE-B2A2-7AC1-BD9521E13AF8}"/>
              </a:ext>
            </a:extLst>
          </p:cNvPr>
          <p:cNvSpPr txBox="1"/>
          <p:nvPr/>
        </p:nvSpPr>
        <p:spPr>
          <a:xfrm>
            <a:off x="412397" y="725387"/>
            <a:ext cx="10829421" cy="1323439"/>
          </a:xfrm>
          <a:prstGeom prst="rect">
            <a:avLst/>
          </a:prstGeom>
          <a:noFill/>
        </p:spPr>
        <p:txBody>
          <a:bodyPr wrap="square" rtlCol="0">
            <a:spAutoFit/>
          </a:bodyPr>
          <a:lstStyle/>
          <a:p>
            <a:pPr marL="285750" indent="-285750">
              <a:buFont typeface="Wingdings" panose="05000000000000000000" pitchFamily="2" charset="2"/>
              <a:buChar char="q"/>
            </a:pPr>
            <a:r>
              <a:rPr lang="en-US" sz="1600" dirty="0">
                <a:solidFill>
                  <a:schemeClr val="bg1"/>
                </a:solidFill>
              </a:rPr>
              <a:t>Certain Beneficiaries having high reimbursement amounts or paying high deductibles also have more chronic conditions and could be more susceptible to fraud.</a:t>
            </a:r>
          </a:p>
          <a:p>
            <a:pPr marL="285750" indent="-285750">
              <a:buFont typeface="Wingdings" panose="05000000000000000000" pitchFamily="2" charset="2"/>
              <a:buChar char="q"/>
            </a:pPr>
            <a:r>
              <a:rPr lang="en-US" sz="1600" dirty="0">
                <a:solidFill>
                  <a:schemeClr val="bg1"/>
                </a:solidFill>
              </a:rPr>
              <a:t>Possibly Fraud providers could be more in certain states and counties.</a:t>
            </a:r>
          </a:p>
          <a:p>
            <a:pPr marL="285750" indent="-285750">
              <a:buFont typeface="Wingdings" panose="05000000000000000000" pitchFamily="2" charset="2"/>
              <a:buChar char="q"/>
            </a:pPr>
            <a:r>
              <a:rPr lang="en-US" sz="1600" dirty="0">
                <a:solidFill>
                  <a:schemeClr val="bg1"/>
                </a:solidFill>
              </a:rPr>
              <a:t>A patient’s age being in a certain range, and who their primary doctor is could in certain cases make them more vulnerable to fraud.</a:t>
            </a:r>
          </a:p>
        </p:txBody>
      </p:sp>
      <p:sp>
        <p:nvSpPr>
          <p:cNvPr id="5" name="TextBox 4">
            <a:extLst>
              <a:ext uri="{FF2B5EF4-FFF2-40B4-BE49-F238E27FC236}">
                <a16:creationId xmlns:a16="http://schemas.microsoft.com/office/drawing/2014/main" id="{B98C154D-1F0E-2AC9-1F96-7E8072781232}"/>
              </a:ext>
            </a:extLst>
          </p:cNvPr>
          <p:cNvSpPr txBox="1"/>
          <p:nvPr/>
        </p:nvSpPr>
        <p:spPr>
          <a:xfrm>
            <a:off x="412397" y="5161659"/>
            <a:ext cx="10931970" cy="646331"/>
          </a:xfrm>
          <a:prstGeom prst="rect">
            <a:avLst/>
          </a:prstGeom>
          <a:noFill/>
        </p:spPr>
        <p:txBody>
          <a:bodyPr wrap="square" rtlCol="0">
            <a:spAutoFit/>
          </a:bodyPr>
          <a:lstStyle/>
          <a:p>
            <a:r>
              <a:rPr lang="en-US" b="1" dirty="0">
                <a:solidFill>
                  <a:schemeClr val="bg1"/>
                </a:solidFill>
              </a:rPr>
              <a:t>Future work: </a:t>
            </a:r>
            <a:r>
              <a:rPr lang="en-US" dirty="0">
                <a:solidFill>
                  <a:schemeClr val="bg1"/>
                </a:solidFill>
              </a:rPr>
              <a:t>Duplicate claim investigation, Doctor-Hospital Network analysis, studying patterns in beneficiaries, and conducting a market basket analysis.</a:t>
            </a:r>
          </a:p>
        </p:txBody>
      </p:sp>
    </p:spTree>
    <p:extLst>
      <p:ext uri="{BB962C8B-B14F-4D97-AF65-F5344CB8AC3E}">
        <p14:creationId xmlns:p14="http://schemas.microsoft.com/office/powerpoint/2010/main" val="60889060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308A7-A715-4D7F-ADCC-F30AC23D1128}"/>
              </a:ext>
            </a:extLst>
          </p:cNvPr>
          <p:cNvSpPr>
            <a:spLocks noGrp="1"/>
          </p:cNvSpPr>
          <p:nvPr>
            <p:ph type="title" idx="4294967295"/>
          </p:nvPr>
        </p:nvSpPr>
        <p:spPr>
          <a:xfrm>
            <a:off x="320040" y="5132070"/>
            <a:ext cx="6332220" cy="1062990"/>
          </a:xfrm>
        </p:spPr>
        <p:txBody>
          <a:bodyPr/>
          <a:lstStyle/>
          <a:p>
            <a:r>
              <a:rPr lang="en-US" sz="4000" dirty="0">
                <a:solidFill>
                  <a:schemeClr val="bg2"/>
                </a:solidFill>
                <a:latin typeface="+mn-lt"/>
              </a:rPr>
              <a:t>THANK YOU</a:t>
            </a:r>
            <a:endParaRPr lang="en-IN" sz="4000" dirty="0">
              <a:solidFill>
                <a:schemeClr val="bg2"/>
              </a:solidFill>
              <a:latin typeface="+mn-lt"/>
            </a:endParaRPr>
          </a:p>
        </p:txBody>
      </p:sp>
    </p:spTree>
    <p:extLst>
      <p:ext uri="{BB962C8B-B14F-4D97-AF65-F5344CB8AC3E}">
        <p14:creationId xmlns:p14="http://schemas.microsoft.com/office/powerpoint/2010/main" val="131414594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8" name="Picture 17" descr="Diagram&#10;&#10;Description automatically generated">
            <a:extLst>
              <a:ext uri="{FF2B5EF4-FFF2-40B4-BE49-F238E27FC236}">
                <a16:creationId xmlns:a16="http://schemas.microsoft.com/office/drawing/2014/main" id="{8A248DEF-A400-40E1-AAE4-B5124BAEAE61}"/>
              </a:ext>
            </a:extLst>
          </p:cNvPr>
          <p:cNvPicPr>
            <a:picLocks noChangeAspect="1"/>
          </p:cNvPicPr>
          <p:nvPr/>
        </p:nvPicPr>
        <p:blipFill>
          <a:blip r:embed="rId3"/>
          <a:stretch>
            <a:fillRect/>
          </a:stretch>
        </p:blipFill>
        <p:spPr>
          <a:xfrm>
            <a:off x="9060181" y="916434"/>
            <a:ext cx="3049654" cy="2729736"/>
          </a:xfrm>
          <a:prstGeom prst="rect">
            <a:avLst/>
          </a:prstGeom>
        </p:spPr>
      </p:pic>
      <p:pic>
        <p:nvPicPr>
          <p:cNvPr id="20" name="Picture 19">
            <a:extLst>
              <a:ext uri="{FF2B5EF4-FFF2-40B4-BE49-F238E27FC236}">
                <a16:creationId xmlns:a16="http://schemas.microsoft.com/office/drawing/2014/main" id="{F9CAD8F0-C404-41B0-8C10-8CE75D95E4A4}"/>
              </a:ext>
            </a:extLst>
          </p:cNvPr>
          <p:cNvPicPr>
            <a:picLocks noChangeAspect="1"/>
          </p:cNvPicPr>
          <p:nvPr/>
        </p:nvPicPr>
        <p:blipFill>
          <a:blip r:embed="rId4"/>
          <a:stretch>
            <a:fillRect/>
          </a:stretch>
        </p:blipFill>
        <p:spPr>
          <a:xfrm>
            <a:off x="7925880" y="4161356"/>
            <a:ext cx="4183955" cy="1907974"/>
          </a:xfrm>
          <a:prstGeom prst="rect">
            <a:avLst/>
          </a:prstGeom>
        </p:spPr>
      </p:pic>
      <p:sp>
        <p:nvSpPr>
          <p:cNvPr id="5" name="TextBox 4">
            <a:extLst>
              <a:ext uri="{FF2B5EF4-FFF2-40B4-BE49-F238E27FC236}">
                <a16:creationId xmlns:a16="http://schemas.microsoft.com/office/drawing/2014/main" id="{E9B7771B-AFF6-4FDC-95F4-F028F5E135D7}"/>
              </a:ext>
            </a:extLst>
          </p:cNvPr>
          <p:cNvSpPr txBox="1"/>
          <p:nvPr/>
        </p:nvSpPr>
        <p:spPr>
          <a:xfrm>
            <a:off x="438940" y="685601"/>
            <a:ext cx="6418275" cy="461665"/>
          </a:xfrm>
          <a:prstGeom prst="rect">
            <a:avLst/>
          </a:prstGeom>
          <a:noFill/>
        </p:spPr>
        <p:txBody>
          <a:bodyPr wrap="square" rtlCol="0">
            <a:spAutoFit/>
          </a:bodyPr>
          <a:lstStyle/>
          <a:p>
            <a:pPr marL="0" marR="0" lvl="0" indent="0" algn="l" defTabSz="914377"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2400" b="1" dirty="0">
                <a:solidFill>
                  <a:srgbClr val="00AAE8"/>
                </a:solidFill>
                <a:latin typeface="Arial"/>
              </a:rPr>
              <a:t>What is Payer-facing in healthcare</a:t>
            </a:r>
            <a:endParaRPr kumimoji="0" lang="en-IN" sz="2400" b="1" i="0" u="none" strike="noStrike" kern="1200" cap="none" spc="0" normalizeH="0" baseline="0" noProof="0" dirty="0">
              <a:ln>
                <a:noFill/>
              </a:ln>
              <a:solidFill>
                <a:srgbClr val="00AAE8"/>
              </a:solidFill>
              <a:effectLst/>
              <a:uLnTx/>
              <a:uFillTx/>
              <a:latin typeface="Arial"/>
              <a:ea typeface="+mn-ea"/>
              <a:cs typeface="+mn-cs"/>
            </a:endParaRPr>
          </a:p>
        </p:txBody>
      </p:sp>
      <p:sp>
        <p:nvSpPr>
          <p:cNvPr id="6" name="TextBox 5">
            <a:extLst>
              <a:ext uri="{FF2B5EF4-FFF2-40B4-BE49-F238E27FC236}">
                <a16:creationId xmlns:a16="http://schemas.microsoft.com/office/drawing/2014/main" id="{8B63F811-A57D-DD57-8A42-2D6FB7CAD0C3}"/>
              </a:ext>
            </a:extLst>
          </p:cNvPr>
          <p:cNvSpPr txBox="1"/>
          <p:nvPr/>
        </p:nvSpPr>
        <p:spPr>
          <a:xfrm>
            <a:off x="438940" y="916434"/>
            <a:ext cx="7134168" cy="6032421"/>
          </a:xfrm>
          <a:prstGeom prst="rect">
            <a:avLst/>
          </a:prstGeom>
          <a:noFill/>
        </p:spPr>
        <p:txBody>
          <a:bodyPr wrap="square" rtlCol="0">
            <a:spAutoFit/>
          </a:bodyPr>
          <a:lstStyle/>
          <a:p>
            <a:pPr marL="0" indent="0" algn="l">
              <a:buFont typeface="Arial" panose="020B0604020202020204" pitchFamily="34" charset="0"/>
              <a:buNone/>
            </a:pPr>
            <a:endParaRPr lang="en-US" sz="1400" dirty="0"/>
          </a:p>
          <a:p>
            <a:pPr marL="0" indent="0" algn="l">
              <a:buFont typeface="Arial" panose="020B0604020202020204" pitchFamily="34" charset="0"/>
              <a:buNone/>
            </a:pPr>
            <a:endParaRPr lang="en-US" sz="1400" dirty="0"/>
          </a:p>
          <a:p>
            <a:pPr marL="0" indent="0" algn="l">
              <a:buFont typeface="Arial" panose="020B0604020202020204" pitchFamily="34" charset="0"/>
              <a:buNone/>
            </a:pPr>
            <a:r>
              <a:rPr lang="en-US" sz="1400" dirty="0"/>
              <a:t>Payer-facing healthcare fraud refers to any deliberate and unlawful activity committed by healthcare providers or individuals to obtain payments or benefits from healthcare payers, such as insurance companies or government programs.</a:t>
            </a:r>
          </a:p>
          <a:p>
            <a:pPr marL="285750" indent="-285750" algn="l">
              <a:buFont typeface="Arial" panose="020B0604020202020204" pitchFamily="34" charset="0"/>
              <a:buChar char="•"/>
            </a:pPr>
            <a:r>
              <a:rPr lang="en-US" sz="1400" dirty="0"/>
              <a:t>This type of fraud can take many forms, including billing for services that were not provided, upcoding or unbundling services to receive higher reimbursement, providing unnecessary medical services, and identity theft.</a:t>
            </a:r>
          </a:p>
          <a:p>
            <a:pPr marL="285750" indent="-285750" algn="l">
              <a:buFont typeface="Arial" panose="020B0604020202020204" pitchFamily="34" charset="0"/>
              <a:buChar char="•"/>
            </a:pPr>
            <a:r>
              <a:rPr lang="en-US" sz="1400" dirty="0"/>
              <a:t>Payer-facing healthcare fraud can result in significant financial losses for payers, as well as compromised patient care and increased healthcare costs. </a:t>
            </a:r>
          </a:p>
          <a:p>
            <a:pPr marL="285750" indent="-285750" algn="l">
              <a:buFont typeface="Arial" panose="020B0604020202020204" pitchFamily="34" charset="0"/>
              <a:buChar char="•"/>
            </a:pPr>
            <a:r>
              <a:rPr lang="en-US" sz="1400" dirty="0"/>
              <a:t>It is important for payers to have robust fraud detection systems in place to identify and prevent fraudulent activity. </a:t>
            </a:r>
          </a:p>
          <a:p>
            <a:pPr marL="285750" indent="-285750">
              <a:spcAft>
                <a:spcPts val="1000"/>
              </a:spcAft>
              <a:buClr>
                <a:schemeClr val="tx1"/>
              </a:buClr>
              <a:buSzPct val="100000"/>
              <a:buFont typeface="Arial"/>
              <a:buChar char="•"/>
            </a:pPr>
            <a:r>
              <a:rPr lang="en-US" sz="1600" b="1" dirty="0">
                <a:solidFill>
                  <a:schemeClr val="tx2"/>
                </a:solidFill>
              </a:rPr>
              <a:t>How do they commit fraud?</a:t>
            </a:r>
          </a:p>
          <a:p>
            <a:pPr marL="742950" lvl="1" indent="-285750">
              <a:spcAft>
                <a:spcPts val="1000"/>
              </a:spcAft>
              <a:buClr>
                <a:schemeClr val="tx1"/>
              </a:buClr>
              <a:buSzPct val="100000"/>
              <a:buFont typeface="Arial"/>
              <a:buChar char="•"/>
            </a:pPr>
            <a:r>
              <a:rPr lang="en-US" sz="1400" dirty="0"/>
              <a:t>Billing for care that they never rendered.</a:t>
            </a:r>
          </a:p>
          <a:p>
            <a:pPr marL="742950" lvl="1" indent="-285750">
              <a:spcAft>
                <a:spcPts val="1000"/>
              </a:spcAft>
              <a:buClr>
                <a:schemeClr val="tx1"/>
              </a:buClr>
              <a:buSzPct val="100000"/>
              <a:buFont typeface="Arial"/>
              <a:buChar char="•"/>
            </a:pPr>
            <a:r>
              <a:rPr lang="en-US" sz="1400" dirty="0"/>
              <a:t>Submitting duplicate claims. </a:t>
            </a:r>
          </a:p>
          <a:p>
            <a:pPr marL="742950" lvl="1" indent="-285750">
              <a:spcAft>
                <a:spcPts val="1000"/>
              </a:spcAft>
              <a:buClr>
                <a:schemeClr val="tx1"/>
              </a:buClr>
              <a:buSzPct val="100000"/>
              <a:buFont typeface="Arial"/>
              <a:buChar char="•"/>
            </a:pPr>
            <a:r>
              <a:rPr lang="en-US" sz="1400" dirty="0"/>
              <a:t>Falsifying claim/patient info.</a:t>
            </a:r>
          </a:p>
          <a:p>
            <a:pPr marL="742950" lvl="1" indent="-285750">
              <a:spcAft>
                <a:spcPts val="1000"/>
              </a:spcAft>
              <a:buClr>
                <a:schemeClr val="tx1"/>
              </a:buClr>
              <a:buSzPct val="100000"/>
              <a:buFont typeface="Arial"/>
              <a:buChar char="•"/>
            </a:pPr>
            <a:r>
              <a:rPr lang="en-US" sz="1400" dirty="0"/>
              <a:t>Disguising non-covered services as covered services.</a:t>
            </a:r>
          </a:p>
          <a:p>
            <a:pPr marL="742950" lvl="1" indent="-285750">
              <a:spcAft>
                <a:spcPts val="1000"/>
              </a:spcAft>
              <a:buClr>
                <a:schemeClr val="tx1"/>
              </a:buClr>
              <a:buSzPct val="100000"/>
              <a:buFont typeface="Arial"/>
              <a:buChar char="•"/>
            </a:pPr>
            <a:r>
              <a:rPr lang="en-US" sz="1400" dirty="0"/>
              <a:t>Using incorrect diagnosis/procedure codes.</a:t>
            </a:r>
          </a:p>
          <a:p>
            <a:pPr marL="285750" indent="-285750" algn="l">
              <a:buFont typeface="Arial" panose="020B0604020202020204" pitchFamily="34" charset="0"/>
              <a:buChar char="•"/>
            </a:pPr>
            <a:endParaRPr lang="en-US" sz="1400" dirty="0"/>
          </a:p>
          <a:p>
            <a:pPr marL="285750" indent="-285750" algn="l">
              <a:buFont typeface="Arial" panose="020B0604020202020204" pitchFamily="34" charset="0"/>
              <a:buChar char="•"/>
            </a:pPr>
            <a:endParaRPr lang="en-US" sz="1400" dirty="0"/>
          </a:p>
          <a:p>
            <a:pPr marL="0" indent="0" algn="l">
              <a:buFont typeface="Arial" panose="020B0604020202020204" pitchFamily="34" charset="0"/>
              <a:buNone/>
            </a:pPr>
            <a:endParaRPr lang="en-US" sz="1400" dirty="0"/>
          </a:p>
          <a:p>
            <a:pPr marL="0" indent="0" algn="l">
              <a:buFont typeface="Arial" panose="020B0604020202020204" pitchFamily="34" charset="0"/>
              <a:buNone/>
            </a:pPr>
            <a:endParaRPr lang="en-US" sz="1400" dirty="0"/>
          </a:p>
          <a:p>
            <a:pPr marL="0" indent="0" algn="l">
              <a:buFont typeface="Arial" panose="020B0604020202020204" pitchFamily="34" charset="0"/>
              <a:buNone/>
            </a:pPr>
            <a:endParaRPr lang="en-US" sz="1400" dirty="0"/>
          </a:p>
          <a:p>
            <a:pPr marL="0" indent="0" algn="l">
              <a:buFont typeface="Arial" panose="020B0604020202020204" pitchFamily="34" charset="0"/>
              <a:buNone/>
            </a:pPr>
            <a:endParaRPr lang="en-IN" sz="1400" dirty="0"/>
          </a:p>
        </p:txBody>
      </p:sp>
    </p:spTree>
    <p:extLst>
      <p:ext uri="{BB962C8B-B14F-4D97-AF65-F5344CB8AC3E}">
        <p14:creationId xmlns:p14="http://schemas.microsoft.com/office/powerpoint/2010/main" val="4161556882"/>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18960BD-B340-9B16-F1D5-AFD76698EAA2}"/>
              </a:ext>
            </a:extLst>
          </p:cNvPr>
          <p:cNvPicPr>
            <a:picLocks noChangeAspect="1"/>
          </p:cNvPicPr>
          <p:nvPr/>
        </p:nvPicPr>
        <p:blipFill rotWithShape="1">
          <a:blip r:embed="rId2"/>
          <a:srcRect l="10514" r="15972" b="-2"/>
          <a:stretch/>
        </p:blipFill>
        <p:spPr>
          <a:xfrm>
            <a:off x="20" y="975"/>
            <a:ext cx="7552924" cy="6858000"/>
          </a:xfrm>
          <a:prstGeom prst="rect">
            <a:avLst/>
          </a:prstGeom>
        </p:spPr>
      </p:pic>
      <p:sp>
        <p:nvSpPr>
          <p:cNvPr id="4" name="TextBox 3">
            <a:extLst>
              <a:ext uri="{FF2B5EF4-FFF2-40B4-BE49-F238E27FC236}">
                <a16:creationId xmlns:a16="http://schemas.microsoft.com/office/drawing/2014/main" id="{6B41B8C2-D281-F4AF-201A-B62F92AFEF35}"/>
              </a:ext>
            </a:extLst>
          </p:cNvPr>
          <p:cNvSpPr txBox="1"/>
          <p:nvPr/>
        </p:nvSpPr>
        <p:spPr>
          <a:xfrm>
            <a:off x="7552944" y="494270"/>
            <a:ext cx="4639036" cy="5570756"/>
          </a:xfrm>
          <a:prstGeom prst="rect">
            <a:avLst/>
          </a:prstGeom>
          <a:noFill/>
        </p:spPr>
        <p:txBody>
          <a:bodyPr wrap="square" rtlCol="0">
            <a:spAutoFit/>
          </a:bodyPr>
          <a:lstStyle/>
          <a:p>
            <a:pPr marL="0" indent="0" algn="l">
              <a:buFont typeface="Arial" panose="020B0604020202020204" pitchFamily="34" charset="0"/>
              <a:buNone/>
            </a:pPr>
            <a:r>
              <a:rPr lang="en-IN" sz="1600" b="1" dirty="0">
                <a:solidFill>
                  <a:schemeClr val="bg1"/>
                </a:solidFill>
              </a:rPr>
              <a:t>Common types of healthcare paying fraud</a:t>
            </a:r>
          </a:p>
          <a:p>
            <a:pPr marL="0" indent="0" algn="l">
              <a:buFont typeface="Arial" panose="020B0604020202020204" pitchFamily="34" charset="0"/>
              <a:buNone/>
            </a:pPr>
            <a:endParaRPr lang="en-IN" sz="1600" b="1" dirty="0">
              <a:solidFill>
                <a:schemeClr val="bg1"/>
              </a:solidFill>
            </a:endParaRPr>
          </a:p>
          <a:p>
            <a:pPr marL="285750" indent="-285750" algn="l">
              <a:buFont typeface="Arial" panose="020B0604020202020204" pitchFamily="34" charset="0"/>
              <a:buChar char="•"/>
            </a:pPr>
            <a:r>
              <a:rPr lang="en-US" sz="1400" dirty="0">
                <a:solidFill>
                  <a:schemeClr val="bg1"/>
                </a:solidFill>
              </a:rPr>
              <a:t>Billing for services that were not provided: This occurs when a healthcare provider bills for medical services or equipment that were not actually provided to the patient.</a:t>
            </a:r>
          </a:p>
          <a:p>
            <a:pPr marL="285750" indent="-285750" algn="l">
              <a:buFont typeface="Arial" panose="020B0604020202020204" pitchFamily="34" charset="0"/>
              <a:buChar char="•"/>
            </a:pPr>
            <a:endParaRPr lang="en-US" sz="1400" dirty="0">
              <a:solidFill>
                <a:schemeClr val="bg1"/>
              </a:solidFill>
            </a:endParaRPr>
          </a:p>
          <a:p>
            <a:pPr marL="285750" indent="-285750" algn="l">
              <a:buFont typeface="Arial" panose="020B0604020202020204" pitchFamily="34" charset="0"/>
              <a:buChar char="•"/>
            </a:pPr>
            <a:r>
              <a:rPr lang="en-US" sz="1400" dirty="0">
                <a:solidFill>
                  <a:schemeClr val="bg1"/>
                </a:solidFill>
              </a:rPr>
              <a:t>Upcoding: This is when a healthcare provider bills for a higher level of service than was actually provided. For example, billing for a more expensive procedure or treatment than was actually given to the patient.</a:t>
            </a:r>
          </a:p>
          <a:p>
            <a:pPr marL="285750" indent="-285750" algn="l">
              <a:buFont typeface="Arial" panose="020B0604020202020204" pitchFamily="34" charset="0"/>
              <a:buChar char="•"/>
            </a:pPr>
            <a:endParaRPr lang="en-US" sz="1400" dirty="0">
              <a:solidFill>
                <a:schemeClr val="bg1"/>
              </a:solidFill>
            </a:endParaRPr>
          </a:p>
          <a:p>
            <a:pPr marL="285750" indent="-285750" algn="l">
              <a:buFont typeface="Arial" panose="020B0604020202020204" pitchFamily="34" charset="0"/>
              <a:buChar char="•"/>
            </a:pPr>
            <a:r>
              <a:rPr lang="en-US" sz="1400" dirty="0">
                <a:solidFill>
                  <a:schemeClr val="bg1"/>
                </a:solidFill>
              </a:rPr>
              <a:t>Unbundling: This is when a healthcare provider bills separately for services that should have been billed together as a package deal.</a:t>
            </a:r>
          </a:p>
          <a:p>
            <a:pPr marL="285750" indent="-285750" algn="l">
              <a:buFont typeface="Arial" panose="020B0604020202020204" pitchFamily="34" charset="0"/>
              <a:buChar char="•"/>
            </a:pPr>
            <a:endParaRPr lang="en-US" sz="1400" dirty="0">
              <a:solidFill>
                <a:schemeClr val="bg1"/>
              </a:solidFill>
            </a:endParaRPr>
          </a:p>
          <a:p>
            <a:pPr marL="285750" indent="-285750" algn="l">
              <a:buFont typeface="Arial" panose="020B0604020202020204" pitchFamily="34" charset="0"/>
              <a:buChar char="•"/>
            </a:pPr>
            <a:r>
              <a:rPr lang="en-US" sz="1400" dirty="0">
                <a:solidFill>
                  <a:schemeClr val="bg1"/>
                </a:solidFill>
              </a:rPr>
              <a:t>Double billing: This is when a healthcare provider bills both the patient and the insurance company for the same service.</a:t>
            </a:r>
          </a:p>
          <a:p>
            <a:pPr marL="285750" indent="-285750" algn="l">
              <a:buFont typeface="Arial" panose="020B0604020202020204" pitchFamily="34" charset="0"/>
              <a:buChar char="•"/>
            </a:pPr>
            <a:endParaRPr lang="en-US" sz="1400" dirty="0">
              <a:solidFill>
                <a:schemeClr val="bg1"/>
              </a:solidFill>
            </a:endParaRPr>
          </a:p>
          <a:p>
            <a:pPr marL="285750" indent="-285750" algn="l">
              <a:buFont typeface="Arial" panose="020B0604020202020204" pitchFamily="34" charset="0"/>
              <a:buChar char="•"/>
            </a:pPr>
            <a:r>
              <a:rPr lang="en-US" sz="1400" dirty="0">
                <a:solidFill>
                  <a:schemeClr val="bg1"/>
                </a:solidFill>
              </a:rPr>
              <a:t>Kickbacks: This is when a healthcare provider receives payment or other compensation for referring patients or recommending certain treatments or products</a:t>
            </a:r>
            <a:r>
              <a:rPr lang="en-US" sz="1400" b="1" dirty="0">
                <a:solidFill>
                  <a:schemeClr val="bg1"/>
                </a:solidFill>
              </a:rPr>
              <a:t>.</a:t>
            </a:r>
          </a:p>
          <a:p>
            <a:pPr marL="0" indent="0" algn="l">
              <a:buFont typeface="Arial" panose="020B0604020202020204" pitchFamily="34" charset="0"/>
              <a:buNone/>
            </a:pPr>
            <a:endParaRPr lang="en-IN" sz="1600" b="1" dirty="0">
              <a:solidFill>
                <a:schemeClr val="bg1"/>
              </a:solidFill>
            </a:endParaRPr>
          </a:p>
        </p:txBody>
      </p:sp>
    </p:spTree>
    <p:extLst>
      <p:ext uri="{BB962C8B-B14F-4D97-AF65-F5344CB8AC3E}">
        <p14:creationId xmlns:p14="http://schemas.microsoft.com/office/powerpoint/2010/main" val="384792207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740B4A8-7539-C789-7E95-711C8FC7E71C}"/>
              </a:ext>
            </a:extLst>
          </p:cNvPr>
          <p:cNvSpPr txBox="1"/>
          <p:nvPr/>
        </p:nvSpPr>
        <p:spPr>
          <a:xfrm>
            <a:off x="247135" y="2075935"/>
            <a:ext cx="5908041" cy="4739759"/>
          </a:xfrm>
          <a:prstGeom prst="rect">
            <a:avLst/>
          </a:prstGeom>
          <a:noFill/>
        </p:spPr>
        <p:txBody>
          <a:bodyPr wrap="square" rtlCol="0">
            <a:spAutoFit/>
          </a:bodyPr>
          <a:lstStyle/>
          <a:p>
            <a:pPr marL="285750" indent="-285750">
              <a:buFont typeface="Wingdings" panose="05000000000000000000" pitchFamily="2" charset="2"/>
              <a:buChar char="q"/>
            </a:pPr>
            <a:r>
              <a:rPr lang="en-US" dirty="0">
                <a:solidFill>
                  <a:schemeClr val="bg1"/>
                </a:solidFill>
              </a:rPr>
              <a:t>Beneficiary:</a:t>
            </a:r>
          </a:p>
          <a:p>
            <a:endParaRPr lang="en-US" dirty="0">
              <a:solidFill>
                <a:schemeClr val="bg1"/>
              </a:solidFill>
            </a:endParaRPr>
          </a:p>
          <a:p>
            <a:pPr marL="742950" lvl="1" indent="-285750">
              <a:buFont typeface="Arial" panose="020B0604020202020204" pitchFamily="34" charset="0"/>
              <a:buChar char="•"/>
            </a:pPr>
            <a:r>
              <a:rPr lang="en-US" dirty="0">
                <a:solidFill>
                  <a:schemeClr val="bg1"/>
                </a:solidFill>
              </a:rPr>
              <a:t>Info about patients for whom claims have been submitted</a:t>
            </a:r>
          </a:p>
          <a:p>
            <a:pPr marL="285750" indent="-285750">
              <a:buFont typeface="Wingdings" panose="05000000000000000000" pitchFamily="2" charset="2"/>
              <a:buChar char="q"/>
            </a:pPr>
            <a:endParaRPr lang="en-US" dirty="0">
              <a:solidFill>
                <a:schemeClr val="bg1"/>
              </a:solidFill>
            </a:endParaRPr>
          </a:p>
          <a:p>
            <a:pPr marL="285750" indent="-285750">
              <a:buFont typeface="Wingdings" panose="05000000000000000000" pitchFamily="2" charset="2"/>
              <a:buChar char="q"/>
            </a:pPr>
            <a:r>
              <a:rPr lang="en-US" dirty="0">
                <a:solidFill>
                  <a:schemeClr val="bg1"/>
                </a:solidFill>
              </a:rPr>
              <a:t>Inpatient:</a:t>
            </a:r>
          </a:p>
          <a:p>
            <a:pPr marL="285750" indent="-285750">
              <a:buFont typeface="Wingdings" panose="05000000000000000000" pitchFamily="2" charset="2"/>
              <a:buChar char="q"/>
            </a:pPr>
            <a:endParaRPr lang="en-US" dirty="0">
              <a:solidFill>
                <a:schemeClr val="bg1"/>
              </a:solidFill>
            </a:endParaRPr>
          </a:p>
          <a:p>
            <a:pPr marL="742950" lvl="1" indent="-285750">
              <a:buFont typeface="Arial" panose="020B0604020202020204" pitchFamily="34" charset="0"/>
              <a:buChar char="•"/>
            </a:pPr>
            <a:r>
              <a:rPr lang="en-US" dirty="0">
                <a:solidFill>
                  <a:schemeClr val="bg1"/>
                </a:solidFill>
              </a:rPr>
              <a:t>Claim level data (with provider/doctor info) for the patients that have stayed at the hospital for the medical service. </a:t>
            </a:r>
          </a:p>
          <a:p>
            <a:pPr marL="285750" indent="-285750">
              <a:buFont typeface="Wingdings" panose="05000000000000000000" pitchFamily="2" charset="2"/>
              <a:buChar char="q"/>
            </a:pPr>
            <a:endParaRPr lang="en-US" dirty="0">
              <a:solidFill>
                <a:schemeClr val="bg1"/>
              </a:solidFill>
            </a:endParaRPr>
          </a:p>
          <a:p>
            <a:pPr marL="285750" indent="-285750">
              <a:buFont typeface="Wingdings" panose="05000000000000000000" pitchFamily="2" charset="2"/>
              <a:buChar char="q"/>
            </a:pPr>
            <a:r>
              <a:rPr lang="en-US" dirty="0">
                <a:solidFill>
                  <a:schemeClr val="bg1"/>
                </a:solidFill>
              </a:rPr>
              <a:t>Outpatient:</a:t>
            </a:r>
          </a:p>
          <a:p>
            <a:pPr marL="285750" indent="-285750">
              <a:buFont typeface="Wingdings" panose="05000000000000000000" pitchFamily="2" charset="2"/>
              <a:buChar char="q"/>
            </a:pPr>
            <a:endParaRPr lang="en-US" dirty="0">
              <a:solidFill>
                <a:schemeClr val="bg1"/>
              </a:solidFill>
            </a:endParaRPr>
          </a:p>
          <a:p>
            <a:pPr marL="742950" lvl="1" indent="-285750">
              <a:buFont typeface="Arial" panose="020B0604020202020204" pitchFamily="34" charset="0"/>
              <a:buChar char="•"/>
            </a:pPr>
            <a:r>
              <a:rPr lang="en-US" dirty="0">
                <a:solidFill>
                  <a:schemeClr val="bg1"/>
                </a:solidFill>
              </a:rPr>
              <a:t>Claim level data (with provider/doctor info) for the patients that have stayed at the hospital for the medical service. </a:t>
            </a:r>
          </a:p>
          <a:p>
            <a:pPr marL="0" indent="0" algn="l">
              <a:buFont typeface="Arial" panose="020B0604020202020204" pitchFamily="34" charset="0"/>
              <a:buNone/>
            </a:pPr>
            <a:endParaRPr lang="en-IN" sz="1400" dirty="0">
              <a:solidFill>
                <a:schemeClr val="bg1"/>
              </a:solidFill>
            </a:endParaRPr>
          </a:p>
        </p:txBody>
      </p:sp>
      <p:graphicFrame>
        <p:nvGraphicFramePr>
          <p:cNvPr id="3" name="Diagram 2">
            <a:extLst>
              <a:ext uri="{FF2B5EF4-FFF2-40B4-BE49-F238E27FC236}">
                <a16:creationId xmlns:a16="http://schemas.microsoft.com/office/drawing/2014/main" id="{04306AF6-4F2F-2DA4-E334-EBA9EA543B85}"/>
              </a:ext>
            </a:extLst>
          </p:cNvPr>
          <p:cNvGraphicFramePr/>
          <p:nvPr>
            <p:extLst>
              <p:ext uri="{D42A27DB-BD31-4B8C-83A1-F6EECF244321}">
                <p14:modId xmlns:p14="http://schemas.microsoft.com/office/powerpoint/2010/main" val="695220219"/>
              </p:ext>
            </p:extLst>
          </p:nvPr>
        </p:nvGraphicFramePr>
        <p:xfrm>
          <a:off x="6096000" y="2075934"/>
          <a:ext cx="5848865" cy="36737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D9342BCA-954F-2DD5-1302-1269E6D4E048}"/>
              </a:ext>
            </a:extLst>
          </p:cNvPr>
          <p:cNvSpPr txBox="1"/>
          <p:nvPr/>
        </p:nvSpPr>
        <p:spPr>
          <a:xfrm>
            <a:off x="716692" y="738953"/>
            <a:ext cx="8402594" cy="430887"/>
          </a:xfrm>
          <a:prstGeom prst="rect">
            <a:avLst/>
          </a:prstGeom>
          <a:noFill/>
        </p:spPr>
        <p:txBody>
          <a:bodyPr wrap="square" rtlCol="0">
            <a:spAutoFit/>
          </a:bodyPr>
          <a:lstStyle/>
          <a:p>
            <a:pPr marL="0" indent="0" algn="l">
              <a:buFont typeface="Arial" panose="020B0604020202020204" pitchFamily="34" charset="0"/>
              <a:buNone/>
            </a:pPr>
            <a:r>
              <a:rPr lang="en-IN" sz="2200" b="1" dirty="0">
                <a:solidFill>
                  <a:schemeClr val="accent1"/>
                </a:solidFill>
              </a:rPr>
              <a:t>HEALTHCARE CLAIMS DATASET</a:t>
            </a:r>
          </a:p>
        </p:txBody>
      </p:sp>
    </p:spTree>
    <p:extLst>
      <p:ext uri="{BB962C8B-B14F-4D97-AF65-F5344CB8AC3E}">
        <p14:creationId xmlns:p14="http://schemas.microsoft.com/office/powerpoint/2010/main" val="23207961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145E088-F054-7064-E152-A0173802578E}"/>
              </a:ext>
            </a:extLst>
          </p:cNvPr>
          <p:cNvSpPr txBox="1"/>
          <p:nvPr/>
        </p:nvSpPr>
        <p:spPr>
          <a:xfrm>
            <a:off x="0" y="2047175"/>
            <a:ext cx="6116594" cy="3586879"/>
          </a:xfrm>
          <a:prstGeom prst="rect">
            <a:avLst/>
          </a:prstGeom>
          <a:noFill/>
        </p:spPr>
        <p:txBody>
          <a:bodyPr wrap="square">
            <a:spAutoFit/>
          </a:bodyPr>
          <a:lstStyle/>
          <a:p>
            <a:pPr marL="285750" indent="-285750">
              <a:lnSpc>
                <a:spcPct val="200000"/>
              </a:lnSpc>
              <a:spcAft>
                <a:spcPts val="1000"/>
              </a:spcAft>
              <a:buClr>
                <a:schemeClr val="tx1"/>
              </a:buClr>
              <a:buSzPct val="100000"/>
              <a:buFont typeface="Arial"/>
              <a:buChar char="•"/>
            </a:pPr>
            <a:r>
              <a:rPr lang="en-US" dirty="0">
                <a:solidFill>
                  <a:schemeClr val="bg1"/>
                </a:solidFill>
              </a:rPr>
              <a:t>Fraud labels provided for Hospitals.</a:t>
            </a:r>
          </a:p>
          <a:p>
            <a:pPr marL="285750" indent="-285750">
              <a:lnSpc>
                <a:spcPct val="200000"/>
              </a:lnSpc>
              <a:spcAft>
                <a:spcPts val="1000"/>
              </a:spcAft>
              <a:buClr>
                <a:schemeClr val="tx1"/>
              </a:buClr>
              <a:buSzPct val="100000"/>
              <a:buFont typeface="Arial"/>
              <a:buChar char="•"/>
            </a:pPr>
            <a:r>
              <a:rPr lang="en-US" dirty="0">
                <a:solidFill>
                  <a:schemeClr val="bg1"/>
                </a:solidFill>
              </a:rPr>
              <a:t>Fraud/Non-Fraud providers:</a:t>
            </a:r>
          </a:p>
          <a:p>
            <a:pPr marL="285750" indent="-285750">
              <a:lnSpc>
                <a:spcPct val="200000"/>
              </a:lnSpc>
              <a:spcAft>
                <a:spcPts val="1000"/>
              </a:spcAft>
              <a:buClr>
                <a:schemeClr val="tx1"/>
              </a:buClr>
              <a:buSzPct val="100000"/>
              <a:buFont typeface="Arial"/>
              <a:buChar char="•"/>
            </a:pPr>
            <a:r>
              <a:rPr lang="en-US" dirty="0">
                <a:solidFill>
                  <a:schemeClr val="bg1"/>
                </a:solidFill>
              </a:rPr>
              <a:t>The resulting plot shows the distribution of potential fraud and non-fraud classes in the merged transactional data, with the y-axis representing the number of occurrences for each class..</a:t>
            </a:r>
          </a:p>
        </p:txBody>
      </p:sp>
      <p:sp>
        <p:nvSpPr>
          <p:cNvPr id="5" name="TextBox 4">
            <a:extLst>
              <a:ext uri="{FF2B5EF4-FFF2-40B4-BE49-F238E27FC236}">
                <a16:creationId xmlns:a16="http://schemas.microsoft.com/office/drawing/2014/main" id="{0EC8D2B9-2BF9-08DE-2FED-F322826BB039}"/>
              </a:ext>
            </a:extLst>
          </p:cNvPr>
          <p:cNvSpPr txBox="1"/>
          <p:nvPr/>
        </p:nvSpPr>
        <p:spPr>
          <a:xfrm>
            <a:off x="2347784" y="593124"/>
            <a:ext cx="6116594" cy="430887"/>
          </a:xfrm>
          <a:prstGeom prst="rect">
            <a:avLst/>
          </a:prstGeom>
          <a:noFill/>
        </p:spPr>
        <p:txBody>
          <a:bodyPr wrap="square" rtlCol="0">
            <a:spAutoFit/>
          </a:bodyPr>
          <a:lstStyle/>
          <a:p>
            <a:pPr marL="0" indent="0" algn="ctr">
              <a:buFont typeface="Arial" panose="020B0604020202020204" pitchFamily="34" charset="0"/>
              <a:buNone/>
            </a:pPr>
            <a:r>
              <a:rPr lang="en-IN" sz="2200" b="1" dirty="0">
                <a:solidFill>
                  <a:schemeClr val="accent1"/>
                </a:solidFill>
              </a:rPr>
              <a:t>LABELS OF FRUAD</a:t>
            </a:r>
          </a:p>
        </p:txBody>
      </p:sp>
      <p:pic>
        <p:nvPicPr>
          <p:cNvPr id="6" name="Picture 5">
            <a:extLst>
              <a:ext uri="{FF2B5EF4-FFF2-40B4-BE49-F238E27FC236}">
                <a16:creationId xmlns:a16="http://schemas.microsoft.com/office/drawing/2014/main" id="{698542B4-A604-E5C8-657F-B9336BDAC391}"/>
              </a:ext>
            </a:extLst>
          </p:cNvPr>
          <p:cNvPicPr>
            <a:picLocks noChangeAspect="1"/>
          </p:cNvPicPr>
          <p:nvPr/>
        </p:nvPicPr>
        <p:blipFill>
          <a:blip r:embed="rId2"/>
          <a:stretch>
            <a:fillRect/>
          </a:stretch>
        </p:blipFill>
        <p:spPr>
          <a:xfrm>
            <a:off x="5957917" y="3198579"/>
            <a:ext cx="6036455" cy="3586879"/>
          </a:xfrm>
          <a:prstGeom prst="rect">
            <a:avLst/>
          </a:prstGeom>
        </p:spPr>
      </p:pic>
    </p:spTree>
    <p:extLst>
      <p:ext uri="{BB962C8B-B14F-4D97-AF65-F5344CB8AC3E}">
        <p14:creationId xmlns:p14="http://schemas.microsoft.com/office/powerpoint/2010/main" val="329013331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99D8D-B482-969D-61E0-0E53573548B8}"/>
              </a:ext>
            </a:extLst>
          </p:cNvPr>
          <p:cNvSpPr txBox="1">
            <a:spLocks/>
          </p:cNvSpPr>
          <p:nvPr/>
        </p:nvSpPr>
        <p:spPr>
          <a:xfrm>
            <a:off x="666750" y="254003"/>
            <a:ext cx="10680699" cy="774700"/>
          </a:xfrm>
          <a:prstGeom prst="rect">
            <a:avLst/>
          </a:prstGeom>
        </p:spPr>
        <p:txBody>
          <a:bodyPr/>
          <a:lstStyle>
            <a:lvl1pPr algn="l" defTabSz="914377" rtl="0" eaLnBrk="1" latinLnBrk="0" hangingPunct="1">
              <a:lnSpc>
                <a:spcPct val="90000"/>
              </a:lnSpc>
              <a:spcBef>
                <a:spcPct val="0"/>
              </a:spcBef>
              <a:buNone/>
              <a:defRPr sz="3600" b="1" i="0" kern="1200">
                <a:solidFill>
                  <a:schemeClr val="tx1"/>
                </a:solidFill>
                <a:latin typeface="Georgia" panose="02040502050405020303" pitchFamily="18" charset="0"/>
                <a:ea typeface="+mj-ea"/>
                <a:cs typeface="+mj-cs"/>
              </a:defRPr>
            </a:lvl1pPr>
          </a:lstStyle>
          <a:p>
            <a:r>
              <a:rPr lang="en-US" dirty="0">
                <a:solidFill>
                  <a:schemeClr val="accent1"/>
                </a:solidFill>
              </a:rPr>
              <a:t>DATA PREPROCESSING</a:t>
            </a:r>
          </a:p>
        </p:txBody>
      </p:sp>
      <p:sp>
        <p:nvSpPr>
          <p:cNvPr id="3" name="TextBox 2">
            <a:extLst>
              <a:ext uri="{FF2B5EF4-FFF2-40B4-BE49-F238E27FC236}">
                <a16:creationId xmlns:a16="http://schemas.microsoft.com/office/drawing/2014/main" id="{21E6933D-6764-7D6C-4C42-52D9524D2DBD}"/>
              </a:ext>
            </a:extLst>
          </p:cNvPr>
          <p:cNvSpPr txBox="1"/>
          <p:nvPr/>
        </p:nvSpPr>
        <p:spPr>
          <a:xfrm>
            <a:off x="685800" y="1546998"/>
            <a:ext cx="5321299" cy="4247317"/>
          </a:xfrm>
          <a:prstGeom prst="rect">
            <a:avLst/>
          </a:prstGeom>
          <a:noFill/>
        </p:spPr>
        <p:txBody>
          <a:bodyPr wrap="square" rtlCol="0">
            <a:spAutoFit/>
          </a:bodyPr>
          <a:lstStyle/>
          <a:p>
            <a:pPr marL="285750" indent="-285750">
              <a:buFont typeface="Wingdings" panose="05000000000000000000" pitchFamily="2" charset="2"/>
              <a:buChar char="q"/>
            </a:pPr>
            <a:r>
              <a:rPr lang="en-US" dirty="0">
                <a:solidFill>
                  <a:schemeClr val="bg1"/>
                </a:solidFill>
              </a:rPr>
              <a:t>Missing Data Imputed:</a:t>
            </a:r>
          </a:p>
          <a:p>
            <a:pPr marL="742950" lvl="1" indent="-285750">
              <a:buFont typeface="Wingdings" panose="05000000000000000000" pitchFamily="2" charset="2"/>
              <a:buChar char="§"/>
            </a:pPr>
            <a:r>
              <a:rPr lang="en-US" dirty="0">
                <a:solidFill>
                  <a:schemeClr val="bg1"/>
                </a:solidFill>
              </a:rPr>
              <a:t>Beneficiary:</a:t>
            </a:r>
          </a:p>
          <a:p>
            <a:pPr marL="742950" lvl="1" indent="-285750">
              <a:buFont typeface="Wingdings" panose="05000000000000000000" pitchFamily="2" charset="2"/>
              <a:buChar char="§"/>
            </a:pPr>
            <a:r>
              <a:rPr lang="en-US" dirty="0">
                <a:solidFill>
                  <a:schemeClr val="bg1"/>
                </a:solidFill>
              </a:rPr>
              <a:t>Inpatient:</a:t>
            </a:r>
          </a:p>
          <a:p>
            <a:pPr marL="742950" lvl="1" indent="-285750">
              <a:buFont typeface="Wingdings" panose="05000000000000000000" pitchFamily="2" charset="2"/>
              <a:buChar char="§"/>
            </a:pPr>
            <a:r>
              <a:rPr lang="en-US" dirty="0">
                <a:solidFill>
                  <a:schemeClr val="bg1"/>
                </a:solidFill>
              </a:rPr>
              <a:t>Outpatient:</a:t>
            </a:r>
          </a:p>
          <a:p>
            <a:pPr marL="285750" indent="-285750">
              <a:buFont typeface="Wingdings" panose="05000000000000000000" pitchFamily="2" charset="2"/>
              <a:buChar char="q"/>
            </a:pPr>
            <a:r>
              <a:rPr lang="en-US" dirty="0">
                <a:solidFill>
                  <a:schemeClr val="bg1"/>
                </a:solidFill>
              </a:rPr>
              <a:t>Label Encoding: All categorical features</a:t>
            </a:r>
          </a:p>
          <a:p>
            <a:pPr marL="285750" indent="-285750">
              <a:buFont typeface="Wingdings" panose="05000000000000000000" pitchFamily="2" charset="2"/>
              <a:buChar char="q"/>
            </a:pPr>
            <a:r>
              <a:rPr lang="en-US" dirty="0">
                <a:solidFill>
                  <a:schemeClr val="bg1"/>
                </a:solidFill>
              </a:rPr>
              <a:t>New Feature Creation:</a:t>
            </a:r>
          </a:p>
          <a:p>
            <a:pPr marL="742950" lvl="1" indent="-285750">
              <a:buFont typeface="Wingdings" panose="05000000000000000000" pitchFamily="2" charset="2"/>
              <a:buChar char="§"/>
            </a:pPr>
            <a:r>
              <a:rPr lang="en-US" dirty="0">
                <a:solidFill>
                  <a:schemeClr val="bg1"/>
                </a:solidFill>
              </a:rPr>
              <a:t>Deceased, </a:t>
            </a:r>
            <a:r>
              <a:rPr lang="en-US" dirty="0" err="1">
                <a:solidFill>
                  <a:schemeClr val="bg1"/>
                </a:solidFill>
              </a:rPr>
              <a:t>Tot_Reimbursed_Amt</a:t>
            </a:r>
            <a:r>
              <a:rPr lang="en-US" dirty="0">
                <a:solidFill>
                  <a:schemeClr val="bg1"/>
                </a:solidFill>
              </a:rPr>
              <a:t>, </a:t>
            </a:r>
            <a:r>
              <a:rPr lang="en-US" dirty="0" err="1">
                <a:solidFill>
                  <a:schemeClr val="bg1"/>
                </a:solidFill>
              </a:rPr>
              <a:t>Hospital_Stay</a:t>
            </a:r>
            <a:r>
              <a:rPr lang="en-US" dirty="0">
                <a:solidFill>
                  <a:schemeClr val="bg1"/>
                </a:solidFill>
              </a:rPr>
              <a:t>, </a:t>
            </a:r>
            <a:r>
              <a:rPr lang="en-US" dirty="0" err="1">
                <a:solidFill>
                  <a:schemeClr val="bg1"/>
                </a:solidFill>
              </a:rPr>
              <a:t>Claim_Duration</a:t>
            </a:r>
            <a:r>
              <a:rPr lang="en-US" dirty="0">
                <a:solidFill>
                  <a:schemeClr val="bg1"/>
                </a:solidFill>
              </a:rPr>
              <a:t>, </a:t>
            </a:r>
            <a:r>
              <a:rPr lang="en-US" dirty="0" err="1">
                <a:solidFill>
                  <a:schemeClr val="bg1"/>
                </a:solidFill>
              </a:rPr>
              <a:t>Physician_Count</a:t>
            </a:r>
            <a:r>
              <a:rPr lang="en-US" dirty="0">
                <a:solidFill>
                  <a:schemeClr val="bg1"/>
                </a:solidFill>
              </a:rPr>
              <a:t>, </a:t>
            </a:r>
            <a:r>
              <a:rPr lang="en-US" dirty="0" err="1">
                <a:solidFill>
                  <a:schemeClr val="bg1"/>
                </a:solidFill>
              </a:rPr>
              <a:t>Claim_Count</a:t>
            </a:r>
            <a:r>
              <a:rPr lang="en-US" dirty="0">
                <a:solidFill>
                  <a:schemeClr val="bg1"/>
                </a:solidFill>
              </a:rPr>
              <a:t>, </a:t>
            </a:r>
            <a:r>
              <a:rPr lang="en-US" dirty="0" err="1">
                <a:solidFill>
                  <a:schemeClr val="bg1"/>
                </a:solidFill>
              </a:rPr>
              <a:t>Chr_Cond_Count</a:t>
            </a:r>
            <a:r>
              <a:rPr lang="en-US" dirty="0">
                <a:solidFill>
                  <a:schemeClr val="bg1"/>
                </a:solidFill>
              </a:rPr>
              <a:t>, etc.</a:t>
            </a:r>
          </a:p>
          <a:p>
            <a:pPr marL="285750" indent="-285750">
              <a:buFont typeface="Wingdings" panose="05000000000000000000" pitchFamily="2" charset="2"/>
              <a:buChar char="q"/>
            </a:pPr>
            <a:r>
              <a:rPr lang="en-US" dirty="0">
                <a:solidFill>
                  <a:schemeClr val="bg1"/>
                </a:solidFill>
              </a:rPr>
              <a:t>Dropped features:</a:t>
            </a:r>
          </a:p>
          <a:p>
            <a:pPr marL="742950" lvl="1" indent="-285750">
              <a:buFont typeface="Wingdings" panose="05000000000000000000" pitchFamily="2" charset="2"/>
              <a:buChar char="§"/>
            </a:pPr>
            <a:r>
              <a:rPr lang="en-US" dirty="0">
                <a:solidFill>
                  <a:schemeClr val="bg1"/>
                </a:solidFill>
              </a:rPr>
              <a:t>With high null values, ones from which other features were created, etc.</a:t>
            </a:r>
          </a:p>
          <a:p>
            <a:pPr marL="285750" indent="-285750">
              <a:buFont typeface="Wingdings" panose="05000000000000000000" pitchFamily="2" charset="2"/>
              <a:buChar char="q"/>
            </a:pPr>
            <a:r>
              <a:rPr lang="en-US" dirty="0">
                <a:solidFill>
                  <a:schemeClr val="bg1"/>
                </a:solidFill>
              </a:rPr>
              <a:t>Combined all datasets with fraud labels.</a:t>
            </a:r>
          </a:p>
          <a:p>
            <a:pPr marL="285750" indent="-285750">
              <a:buFont typeface="Wingdings" panose="05000000000000000000" pitchFamily="2" charset="2"/>
              <a:buChar char="q"/>
            </a:pPr>
            <a:endParaRPr lang="en-US" dirty="0">
              <a:solidFill>
                <a:schemeClr val="bg1"/>
              </a:solidFill>
            </a:endParaRPr>
          </a:p>
        </p:txBody>
      </p:sp>
      <p:sp>
        <p:nvSpPr>
          <p:cNvPr id="4" name="TextBox 3">
            <a:extLst>
              <a:ext uri="{FF2B5EF4-FFF2-40B4-BE49-F238E27FC236}">
                <a16:creationId xmlns:a16="http://schemas.microsoft.com/office/drawing/2014/main" id="{0AD427AD-854A-F32E-13A0-C6B4ED1A3047}"/>
              </a:ext>
            </a:extLst>
          </p:cNvPr>
          <p:cNvSpPr txBox="1"/>
          <p:nvPr/>
        </p:nvSpPr>
        <p:spPr>
          <a:xfrm>
            <a:off x="6569243" y="1546998"/>
            <a:ext cx="5334000" cy="3139321"/>
          </a:xfrm>
          <a:prstGeom prst="rect">
            <a:avLst/>
          </a:prstGeom>
          <a:noFill/>
        </p:spPr>
        <p:txBody>
          <a:bodyPr wrap="square" rtlCol="0">
            <a:spAutoFit/>
          </a:bodyPr>
          <a:lstStyle/>
          <a:p>
            <a:pPr marL="285750" indent="-285750">
              <a:buFont typeface="Wingdings" panose="05000000000000000000" pitchFamily="2" charset="2"/>
              <a:buChar char="q"/>
            </a:pPr>
            <a:r>
              <a:rPr lang="en-US" dirty="0">
                <a:solidFill>
                  <a:schemeClr val="bg1"/>
                </a:solidFill>
              </a:rPr>
              <a:t>Data was robust-scaled:</a:t>
            </a:r>
          </a:p>
          <a:p>
            <a:pPr marL="742950" lvl="1" indent="-285750">
              <a:buFont typeface="Wingdings" panose="05000000000000000000" pitchFamily="2" charset="2"/>
              <a:buChar char="§"/>
            </a:pPr>
            <a:r>
              <a:rPr lang="en-US" dirty="0">
                <a:solidFill>
                  <a:schemeClr val="bg1"/>
                </a:solidFill>
              </a:rPr>
              <a:t>Due to the inclusion of outliers</a:t>
            </a:r>
          </a:p>
          <a:p>
            <a:pPr marL="285750" indent="-285750">
              <a:buFont typeface="Wingdings" panose="05000000000000000000" pitchFamily="2" charset="2"/>
              <a:buChar char="q"/>
            </a:pPr>
            <a:r>
              <a:rPr lang="en-US" dirty="0">
                <a:solidFill>
                  <a:schemeClr val="bg1"/>
                </a:solidFill>
              </a:rPr>
              <a:t>Two different sets were evaluated for each model:</a:t>
            </a:r>
          </a:p>
          <a:p>
            <a:pPr marL="742950" lvl="1" indent="-285750">
              <a:buFont typeface="Arial" panose="020B0604020202020204" pitchFamily="34" charset="0"/>
              <a:buChar char="•"/>
            </a:pPr>
            <a:r>
              <a:rPr lang="en-US" dirty="0">
                <a:solidFill>
                  <a:schemeClr val="bg1"/>
                </a:solidFill>
              </a:rPr>
              <a:t>Auto- Encoder for learning generative model</a:t>
            </a:r>
          </a:p>
          <a:p>
            <a:pPr marL="285750" indent="-285750">
              <a:buFont typeface="Wingdings" panose="05000000000000000000" pitchFamily="2" charset="2"/>
              <a:buChar char="q"/>
            </a:pPr>
            <a:r>
              <a:rPr lang="en-US" dirty="0">
                <a:solidFill>
                  <a:schemeClr val="bg1"/>
                </a:solidFill>
              </a:rPr>
              <a:t>Different model types attempted:</a:t>
            </a:r>
          </a:p>
          <a:p>
            <a:pPr marL="742950" lvl="1" indent="-285750">
              <a:buFont typeface="Wingdings" panose="05000000000000000000" pitchFamily="2" charset="2"/>
              <a:buChar char="§"/>
            </a:pPr>
            <a:r>
              <a:rPr lang="en-US" dirty="0">
                <a:solidFill>
                  <a:schemeClr val="bg1"/>
                </a:solidFill>
              </a:rPr>
              <a:t>Logistic Regression</a:t>
            </a:r>
          </a:p>
          <a:p>
            <a:pPr marL="742950" lvl="1" indent="-285750">
              <a:buFont typeface="Wingdings" panose="05000000000000000000" pitchFamily="2" charset="2"/>
              <a:buChar char="§"/>
            </a:pPr>
            <a:r>
              <a:rPr lang="en-US" dirty="0">
                <a:solidFill>
                  <a:schemeClr val="bg1"/>
                </a:solidFill>
              </a:rPr>
              <a:t>Random Forest</a:t>
            </a:r>
          </a:p>
          <a:p>
            <a:pPr marL="742950" lvl="1" indent="-285750">
              <a:buFont typeface="Wingdings" panose="05000000000000000000" pitchFamily="2" charset="2"/>
              <a:buChar char="§"/>
            </a:pPr>
            <a:r>
              <a:rPr lang="en-US" dirty="0">
                <a:solidFill>
                  <a:schemeClr val="bg1"/>
                </a:solidFill>
              </a:rPr>
              <a:t>Linear SVC</a:t>
            </a:r>
          </a:p>
          <a:p>
            <a:pPr lvl="1"/>
            <a:endParaRPr lang="en-US" dirty="0">
              <a:solidFill>
                <a:schemeClr val="bg1"/>
              </a:solidFill>
            </a:endParaRPr>
          </a:p>
        </p:txBody>
      </p:sp>
    </p:spTree>
    <p:extLst>
      <p:ext uri="{BB962C8B-B14F-4D97-AF65-F5344CB8AC3E}">
        <p14:creationId xmlns:p14="http://schemas.microsoft.com/office/powerpoint/2010/main" val="425870785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020AFE0-F8EA-BB3E-7F0D-60EC5316B7E8}"/>
              </a:ext>
            </a:extLst>
          </p:cNvPr>
          <p:cNvSpPr txBox="1"/>
          <p:nvPr/>
        </p:nvSpPr>
        <p:spPr>
          <a:xfrm>
            <a:off x="2550695" y="272716"/>
            <a:ext cx="5955630" cy="5740033"/>
          </a:xfrm>
          <a:prstGeom prst="rect">
            <a:avLst/>
          </a:prstGeom>
          <a:noFill/>
        </p:spPr>
        <p:txBody>
          <a:bodyPr wrap="square">
            <a:spAutoFit/>
          </a:bodyPr>
          <a:lstStyle/>
          <a:p>
            <a:r>
              <a:rPr lang="en-US" sz="3900" b="1" i="1" dirty="0">
                <a:solidFill>
                  <a:schemeClr val="accent1"/>
                </a:solidFill>
                <a:effectLst/>
                <a:latin typeface="Calibri" panose="020F0502020204030204" pitchFamily="34" charset="0"/>
                <a:ea typeface="Calibri" panose="020F0502020204030204" pitchFamily="34" charset="0"/>
                <a:cs typeface="Calibri" panose="020F0502020204030204" pitchFamily="34" charset="0"/>
              </a:rPr>
              <a:t>Model Improvement</a:t>
            </a:r>
          </a:p>
          <a:p>
            <a:r>
              <a:rPr lang="en-US" sz="2500" i="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Based on the above model performance ,there is a scope in improving model performance by :</a:t>
            </a:r>
          </a:p>
          <a:p>
            <a:br>
              <a:rPr lang="en-US" sz="2300" i="1" dirty="0">
                <a:solidFill>
                  <a:schemeClr val="bg1"/>
                </a:solidFill>
                <a:effectLst/>
                <a:latin typeface="Calibri" panose="020F0502020204030204" pitchFamily="34" charset="0"/>
                <a:ea typeface="Calibri" panose="020F0502020204030204" pitchFamily="34" charset="0"/>
                <a:cs typeface="Calibri" panose="020F0502020204030204" pitchFamily="34" charset="0"/>
              </a:rPr>
            </a:br>
            <a:r>
              <a:rPr lang="en-US" sz="2300" i="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1) Adding more fraud data to the training dataset help in predicting unseen fraudulent behavior time to time.</a:t>
            </a:r>
          </a:p>
          <a:p>
            <a:br>
              <a:rPr lang="en-US" sz="2300" i="1" dirty="0">
                <a:solidFill>
                  <a:schemeClr val="bg1"/>
                </a:solidFill>
                <a:effectLst/>
                <a:latin typeface="Calibri" panose="020F0502020204030204" pitchFamily="34" charset="0"/>
                <a:ea typeface="Calibri" panose="020F0502020204030204" pitchFamily="34" charset="0"/>
                <a:cs typeface="Calibri" panose="020F0502020204030204" pitchFamily="34" charset="0"/>
              </a:rPr>
            </a:br>
            <a:r>
              <a:rPr lang="en-US" sz="2300" i="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2) </a:t>
            </a:r>
            <a:r>
              <a:rPr lang="en-US" sz="2300" i="1" dirty="0" err="1">
                <a:solidFill>
                  <a:schemeClr val="bg1"/>
                </a:solidFill>
                <a:effectLst/>
                <a:latin typeface="Calibri" panose="020F0502020204030204" pitchFamily="34" charset="0"/>
                <a:ea typeface="Calibri" panose="020F0502020204030204" pitchFamily="34" charset="0"/>
                <a:cs typeface="Calibri" panose="020F0502020204030204" pitchFamily="34" charset="0"/>
              </a:rPr>
              <a:t>Ensembling</a:t>
            </a:r>
            <a:r>
              <a:rPr lang="en-US" sz="2300" i="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methods with parameter tuning can improve performance of the models.</a:t>
            </a:r>
          </a:p>
          <a:p>
            <a:br>
              <a:rPr lang="en-US" sz="2300" i="1" dirty="0">
                <a:solidFill>
                  <a:schemeClr val="bg1"/>
                </a:solidFill>
                <a:effectLst/>
                <a:latin typeface="Calibri" panose="020F0502020204030204" pitchFamily="34" charset="0"/>
                <a:ea typeface="Calibri" panose="020F0502020204030204" pitchFamily="34" charset="0"/>
                <a:cs typeface="Calibri" panose="020F0502020204030204" pitchFamily="34" charset="0"/>
              </a:rPr>
            </a:br>
            <a:r>
              <a:rPr lang="en-US" sz="2300" i="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3) Vectorizing Medical codes(ICD 9 codes) with Count Vectorizer may add performance improvement.</a:t>
            </a:r>
          </a:p>
        </p:txBody>
      </p:sp>
    </p:spTree>
    <p:extLst>
      <p:ext uri="{BB962C8B-B14F-4D97-AF65-F5344CB8AC3E}">
        <p14:creationId xmlns:p14="http://schemas.microsoft.com/office/powerpoint/2010/main" val="226849571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4657" y="241552"/>
            <a:ext cx="3570208" cy="923330"/>
          </a:xfrm>
          <a:prstGeom prst="rect">
            <a:avLst/>
          </a:prstGeom>
          <a:noFill/>
        </p:spPr>
        <p:txBody>
          <a:bodyPr wrap="none" lIns="91440" tIns="45720" rIns="91440" bIns="45720" anchor="t">
            <a:spAutoFit/>
          </a:bodyPr>
          <a:lstStyle/>
          <a:p>
            <a:pPr algn="ctr"/>
            <a:r>
              <a:rPr lang="en-US" sz="5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Use </a:t>
            </a:r>
            <a:r>
              <a:rPr lang="en-US" sz="54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cases</a:t>
            </a:r>
            <a:endParaRPr lang="en-US" sz="5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pic>
        <p:nvPicPr>
          <p:cNvPr id="6" name="Picture 5"/>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1436914" y="1019175"/>
            <a:ext cx="8456023" cy="4819650"/>
          </a:xfrm>
          <a:prstGeom prst="rect">
            <a:avLst/>
          </a:prstGeom>
        </p:spPr>
      </p:pic>
      <p:cxnSp>
        <p:nvCxnSpPr>
          <p:cNvPr id="4" name="Connector: Elbow 3"/>
          <p:cNvCxnSpPr/>
          <p:nvPr/>
        </p:nvCxnSpPr>
        <p:spPr>
          <a:xfrm>
            <a:off x="6191794" y="5068389"/>
            <a:ext cx="1663337" cy="826770"/>
          </a:xfrm>
          <a:prstGeom prst="bentConnector3">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rapezoid 7"/>
          <p:cNvSpPr/>
          <p:nvPr/>
        </p:nvSpPr>
        <p:spPr>
          <a:xfrm>
            <a:off x="7741919" y="5268686"/>
            <a:ext cx="905692" cy="905691"/>
          </a:xfrm>
          <a:prstGeom prst="trapezoid">
            <a:avLst/>
          </a:prstGeom>
          <a:solidFill>
            <a:schemeClr val="tx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l">
              <a:buFont typeface="Arial" panose="020B0604020202020204" pitchFamily="34" charset="0"/>
              <a:buNone/>
            </a:pPr>
            <a:endParaRPr lang="en-US" sz="1400" dirty="0"/>
          </a:p>
        </p:txBody>
      </p:sp>
      <p:sp>
        <p:nvSpPr>
          <p:cNvPr id="9" name="TextBox 8"/>
          <p:cNvSpPr txBox="1"/>
          <p:nvPr/>
        </p:nvSpPr>
        <p:spPr>
          <a:xfrm>
            <a:off x="8595359" y="5838825"/>
            <a:ext cx="1750423" cy="307777"/>
          </a:xfrm>
          <a:prstGeom prst="rect">
            <a:avLst/>
          </a:prstGeom>
          <a:noFill/>
        </p:spPr>
        <p:txBody>
          <a:bodyPr wrap="square" rtlCol="0">
            <a:spAutoFit/>
          </a:bodyPr>
          <a:lstStyle/>
          <a:p>
            <a:pPr marL="0" indent="0" algn="l">
              <a:buFont typeface="Arial" panose="020B0604020202020204" pitchFamily="34" charset="0"/>
              <a:buNone/>
            </a:pPr>
            <a:r>
              <a:rPr lang="en-US" sz="1400" dirty="0"/>
              <a:t>Insurance company</a:t>
            </a:r>
          </a:p>
        </p:txBody>
      </p:sp>
      <p:pic>
        <p:nvPicPr>
          <p:cNvPr id="3074" name="Picture 2" descr="Coin, dollar, hands, insurence, lic, money, papers icon - Download on  Iconfind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60558" y="5534949"/>
            <a:ext cx="504173" cy="504173"/>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Arrow Connector 4"/>
          <p:cNvCxnSpPr/>
          <p:nvPr/>
        </p:nvCxnSpPr>
        <p:spPr>
          <a:xfrm>
            <a:off x="7019109" y="5895159"/>
            <a:ext cx="83602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Virtusa Master Template 062019">
  <a:themeElements>
    <a:clrScheme name="Virtusa">
      <a:dk1>
        <a:srgbClr val="000000"/>
      </a:dk1>
      <a:lt1>
        <a:srgbClr val="FFFFFF"/>
      </a:lt1>
      <a:dk2>
        <a:srgbClr val="00AAE8"/>
      </a:dk2>
      <a:lt2>
        <a:srgbClr val="F4F4F4"/>
      </a:lt2>
      <a:accent1>
        <a:srgbClr val="00FEFF"/>
      </a:accent1>
      <a:accent2>
        <a:srgbClr val="0069A4"/>
      </a:accent2>
      <a:accent3>
        <a:srgbClr val="053353"/>
      </a:accent3>
      <a:accent4>
        <a:srgbClr val="868381"/>
      </a:accent4>
      <a:accent5>
        <a:srgbClr val="894DFF"/>
      </a:accent5>
      <a:accent6>
        <a:srgbClr val="532ABE"/>
      </a:accent6>
      <a:hlink>
        <a:srgbClr val="00FEFF"/>
      </a:hlink>
      <a:folHlink>
        <a:srgbClr val="00FEFF"/>
      </a:folHlink>
    </a:clrScheme>
    <a:fontScheme name="Arial">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marL="0" indent="0" algn="l">
          <a:buFont typeface="Arial" panose="020B0604020202020204" pitchFamily="34" charset="0"/>
          <a:buNone/>
          <a:defRPr sz="1400" dirty="0"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1">
              <a:lumMod val="75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marL="0" indent="0" algn="l">
          <a:buFont typeface="Arial" panose="020B0604020202020204" pitchFamily="34" charset="0"/>
          <a:buNone/>
          <a:defRPr sz="1400" dirty="0" smtClean="0"/>
        </a:defPPr>
      </a:lstStyle>
    </a:txDef>
  </a:objectDefaults>
  <a:extraClrSchemeLst/>
  <a:custClrLst>
    <a:custClr name="Blue 1">
      <a:srgbClr val="00FEFF"/>
    </a:custClr>
    <a:custClr name="Blue 2">
      <a:srgbClr val="00AAE8"/>
    </a:custClr>
    <a:custClr name="Blue 3">
      <a:srgbClr val="006AA5"/>
    </a:custClr>
    <a:custClr name="Blue 4">
      <a:srgbClr val="053354"/>
    </a:custClr>
    <a:custClr name="Purple 1">
      <a:srgbClr val="5C7AFF"/>
    </a:custClr>
    <a:custClr name="Purple 2">
      <a:srgbClr val="454DBD"/>
    </a:custClr>
    <a:custClr name="Purple 3">
      <a:srgbClr val="0D1861"/>
    </a:custClr>
    <a:custClr name="Purple 4">
      <a:srgbClr val="894DFF"/>
    </a:custClr>
    <a:custClr name="Purple 5">
      <a:srgbClr val="532ABF"/>
    </a:custClr>
    <a:custClr name="Purple 6">
      <a:srgbClr val="27005E"/>
    </a:custClr>
    <a:custClr name="Gray 1">
      <a:srgbClr val="36312D"/>
    </a:custClr>
    <a:custClr name="Gray 2">
      <a:srgbClr val="5E5A57"/>
    </a:custClr>
    <a:custClr name="Gray 3">
      <a:srgbClr val="868381"/>
    </a:custClr>
    <a:custClr name="Gray 4">
      <a:srgbClr val="AFADAB"/>
    </a:custClr>
    <a:custClr name="Gray 5">
      <a:srgbClr val="D7D6D5"/>
    </a:custClr>
    <a:custClr name="Gray 6">
      <a:srgbClr val="EBEAEA"/>
    </a:custClr>
    <a:custClr name="Gray 7">
      <a:srgbClr val="F5F5F4"/>
    </a:custClr>
  </a:custClrLst>
  <a:extLst>
    <a:ext uri="{05A4C25C-085E-4340-85A3-A5531E510DB2}">
      <thm15:themeFamily xmlns:thm15="http://schemas.microsoft.com/office/thememl/2012/main" name="Presentation2" id="{0D69DD31-ADBC-2F4F-B06F-5DCBF2B148FA}" vid="{18195571-8861-C249-B28E-E8A93AF4D455}"/>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293</TotalTime>
  <Words>1331</Words>
  <Application>Microsoft Office PowerPoint</Application>
  <PresentationFormat>Widescreen</PresentationFormat>
  <Paragraphs>151</Paragraphs>
  <Slides>25</Slides>
  <Notes>1</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25</vt:i4>
      </vt:variant>
    </vt:vector>
  </HeadingPairs>
  <TitlesOfParts>
    <vt:vector size="39" baseType="lpstr">
      <vt:lpstr>Abadi</vt:lpstr>
      <vt:lpstr>Amasis MT Pro Black</vt:lpstr>
      <vt:lpstr>Arial</vt:lpstr>
      <vt:lpstr>Arial Rounded MT Bold</vt:lpstr>
      <vt:lpstr>calibri</vt:lpstr>
      <vt:lpstr>calibri</vt:lpstr>
      <vt:lpstr>Calibri Light</vt:lpstr>
      <vt:lpstr>Consolas</vt:lpstr>
      <vt:lpstr>Georgia</vt:lpstr>
      <vt:lpstr>Open Sans Light</vt:lpstr>
      <vt:lpstr>Söhne</vt:lpstr>
      <vt:lpstr>Wingdings</vt:lpstr>
      <vt:lpstr>Office Theme</vt:lpstr>
      <vt:lpstr>Virtusa Master Template 062019</vt:lpstr>
      <vt:lpstr>PowerPoint Presentation</vt:lpstr>
      <vt:lpstr>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Market Potential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Shantanu Raina</dc:creator>
  <cp:lastModifiedBy>HP</cp:lastModifiedBy>
  <cp:revision>7</cp:revision>
  <cp:lastPrinted>2023-05-02T09:10:33Z</cp:lastPrinted>
  <dcterms:created xsi:type="dcterms:W3CDTF">2023-01-20T07:31:24Z</dcterms:created>
  <dcterms:modified xsi:type="dcterms:W3CDTF">2023-05-30T07:26:39Z</dcterms:modified>
</cp:coreProperties>
</file>

<file path=docProps/thumbnail.jpeg>
</file>